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5" r:id="rId23"/>
    <p:sldId id="279" r:id="rId24"/>
    <p:sldId id="280" r:id="rId25"/>
    <p:sldId id="278" r:id="rId26"/>
    <p:sldId id="281" r:id="rId27"/>
    <p:sldId id="282" r:id="rId28"/>
    <p:sldId id="285" r:id="rId29"/>
    <p:sldId id="283" r:id="rId30"/>
    <p:sldId id="284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300" y="28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1999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217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02345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418117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233889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9049661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12473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1222376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33785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7858048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1" name="Picture Placeholder 2"/>
          <p:cNvSpPr>
            <a:spLocks noGrp="1"/>
          </p:cNvSpPr>
          <p:nvPr>
            <p:ph type="pic" sz="quarter" idx="13"/>
          </p:nvPr>
        </p:nvSpPr>
        <p:spPr>
          <a:xfrm>
            <a:off x="1222376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2" name="Picture Placeholder 2"/>
          <p:cNvSpPr>
            <a:spLocks noGrp="1"/>
          </p:cNvSpPr>
          <p:nvPr>
            <p:ph type="pic" sz="quarter" idx="14"/>
          </p:nvPr>
        </p:nvSpPr>
        <p:spPr>
          <a:xfrm>
            <a:off x="4533785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5"/>
          </p:nvPr>
        </p:nvSpPr>
        <p:spPr>
          <a:xfrm>
            <a:off x="7858048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0117536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1832088"/>
            <a:ext cx="402045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085210" y="1440203"/>
            <a:ext cx="4003890" cy="388654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8153852" y="1832088"/>
            <a:ext cx="403814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088046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1320799" y="2293257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64741014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28456" y="290285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9189899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6062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02988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24972" y="1364344"/>
            <a:ext cx="3904343" cy="4180114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306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5065487" y="1611085"/>
            <a:ext cx="2061028" cy="2061029"/>
          </a:xfrm>
          <a:prstGeom prst="ellipse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34525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16725" y="899886"/>
            <a:ext cx="11584989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628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611087"/>
            <a:ext cx="12192000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6408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850572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129315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408058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8686801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148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66188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826002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799011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468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013A9-BB4B-4BE1-A572-FCBC89762692}" type="datetimeFigureOut">
              <a:rPr lang="en-US" smtClean="0"/>
              <a:t>7/30/2018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B8316A-2DF5-442A-A8FE-5AE0BBD01A4B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-582169" y="-441430"/>
            <a:ext cx="3133851" cy="2081544"/>
            <a:chOff x="1730376" y="3046413"/>
            <a:chExt cx="2155824" cy="1431925"/>
          </a:xfrm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/>
          <p:cNvGrpSpPr/>
          <p:nvPr userDrawn="1"/>
        </p:nvGrpSpPr>
        <p:grpSpPr>
          <a:xfrm flipH="1">
            <a:off x="9635887" y="-441430"/>
            <a:ext cx="3133851" cy="2081544"/>
            <a:chOff x="1730376" y="3046413"/>
            <a:chExt cx="2155824" cy="1431925"/>
          </a:xfrm>
        </p:grpSpPr>
        <p:sp>
          <p:nvSpPr>
            <p:cNvPr id="16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 userDrawn="1"/>
        </p:nvGrpSpPr>
        <p:grpSpPr>
          <a:xfrm flipV="1">
            <a:off x="-582169" y="5225487"/>
            <a:ext cx="3133851" cy="2081544"/>
            <a:chOff x="1730376" y="3046413"/>
            <a:chExt cx="2155824" cy="1431925"/>
          </a:xfrm>
        </p:grpSpPr>
        <p:sp>
          <p:nvSpPr>
            <p:cNvPr id="24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1" name="Group 30"/>
          <p:cNvGrpSpPr/>
          <p:nvPr userDrawn="1"/>
        </p:nvGrpSpPr>
        <p:grpSpPr>
          <a:xfrm flipH="1" flipV="1">
            <a:off x="9635887" y="5225487"/>
            <a:ext cx="3133851" cy="2081544"/>
            <a:chOff x="1730376" y="3046413"/>
            <a:chExt cx="2155824" cy="1431925"/>
          </a:xfrm>
        </p:grpSpPr>
        <p:sp>
          <p:nvSpPr>
            <p:cNvPr id="32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9" name="TextBox 38"/>
          <p:cNvSpPr txBox="1"/>
          <p:nvPr userDrawn="1"/>
        </p:nvSpPr>
        <p:spPr>
          <a:xfrm>
            <a:off x="5389717" y="6611779"/>
            <a:ext cx="141256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spc="300" dirty="0" smtClean="0">
                <a:solidFill>
                  <a:schemeClr val="bg1"/>
                </a:solidFill>
                <a:latin typeface="+mj-lt"/>
              </a:rPr>
              <a:t>SNOW.theme.com</a:t>
            </a:r>
            <a:endParaRPr lang="en-US" sz="1000" spc="3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4550461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3" r:id="rId4"/>
    <p:sldLayoutId id="2147483652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20" name="Group 19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136462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278511" y="1440543"/>
            <a:ext cx="2133600" cy="2133600"/>
          </a:xfrm>
          <a:prstGeom prst="rect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112304" y="3283857"/>
            <a:ext cx="2133600" cy="2133600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946097" y="1440543"/>
            <a:ext cx="2133600" cy="2133600"/>
          </a:xfrm>
          <a:prstGeom prst="rect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7779890" y="3283857"/>
            <a:ext cx="2133600" cy="2133600"/>
          </a:xfrm>
          <a:prstGeom prst="rect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8535744" y="4036621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4867128" y="403662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0"/>
          <p:cNvSpPr>
            <a:spLocks noEditPoints="1"/>
          </p:cNvSpPr>
          <p:nvPr/>
        </p:nvSpPr>
        <p:spPr bwMode="auto">
          <a:xfrm>
            <a:off x="6723132" y="219330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Freeform 147"/>
          <p:cNvSpPr>
            <a:spLocks noEditPoints="1"/>
          </p:cNvSpPr>
          <p:nvPr/>
        </p:nvSpPr>
        <p:spPr bwMode="auto">
          <a:xfrm>
            <a:off x="3029275" y="219330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278511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245904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412111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090296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50620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Hexagon 2"/>
          <p:cNvSpPr/>
          <p:nvPr/>
        </p:nvSpPr>
        <p:spPr>
          <a:xfrm rot="5400000">
            <a:off x="1944642" y="1945817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4104552" y="1945819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6264461" y="1945821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Hexagon 5"/>
          <p:cNvSpPr/>
          <p:nvPr/>
        </p:nvSpPr>
        <p:spPr>
          <a:xfrm rot="5400000">
            <a:off x="8424369" y="1945823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39"/>
          <p:cNvSpPr>
            <a:spLocks noEditPoints="1"/>
          </p:cNvSpPr>
          <p:nvPr/>
        </p:nvSpPr>
        <p:spPr bwMode="auto">
          <a:xfrm>
            <a:off x="9024917" y="2424764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1"/>
          <p:cNvSpPr>
            <a:spLocks noEditPoints="1"/>
          </p:cNvSpPr>
          <p:nvPr/>
        </p:nvSpPr>
        <p:spPr bwMode="auto">
          <a:xfrm>
            <a:off x="4704070" y="242476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90"/>
          <p:cNvSpPr>
            <a:spLocks noEditPoints="1"/>
          </p:cNvSpPr>
          <p:nvPr/>
        </p:nvSpPr>
        <p:spPr bwMode="auto">
          <a:xfrm>
            <a:off x="6886190" y="243917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0" name="Freeform 147"/>
          <p:cNvSpPr>
            <a:spLocks noEditPoints="1"/>
          </p:cNvSpPr>
          <p:nvPr/>
        </p:nvSpPr>
        <p:spPr bwMode="auto">
          <a:xfrm>
            <a:off x="2532846" y="2424760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835916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352632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3995827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512543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6155735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672451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8315644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8832360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577195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068649" y="1591645"/>
            <a:ext cx="20242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+mj-lt"/>
              </a:rPr>
              <a:t>Hi Everyone…..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068649" y="2176420"/>
            <a:ext cx="478688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My Name is </a:t>
            </a:r>
            <a:r>
              <a:rPr lang="en-US" sz="4400" dirty="0" smtClean="0">
                <a:solidFill>
                  <a:schemeClr val="accent2"/>
                </a:solidFill>
                <a:latin typeface="+mj-lt"/>
              </a:rPr>
              <a:t>John </a:t>
            </a:r>
            <a:r>
              <a:rPr lang="en-US" sz="4400" dirty="0" err="1" smtClean="0">
                <a:solidFill>
                  <a:schemeClr val="accent2"/>
                </a:solidFill>
                <a:latin typeface="+mj-lt"/>
              </a:rPr>
              <a:t>Samrock</a:t>
            </a:r>
            <a:endParaRPr lang="en-US" sz="4400" dirty="0" smtClean="0">
              <a:solidFill>
                <a:schemeClr val="accent2"/>
              </a:solidFill>
              <a:latin typeface="+mj-lt"/>
            </a:endParaRPr>
          </a:p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&amp; I am Developer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068649" y="3788229"/>
            <a:ext cx="6281521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</a:t>
            </a:r>
            <a:r>
              <a:rPr lang="en-US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5177861" y="5180438"/>
            <a:ext cx="402005" cy="402894"/>
            <a:chOff x="4252314" y="1773526"/>
            <a:chExt cx="402005" cy="402894"/>
          </a:xfrm>
        </p:grpSpPr>
        <p:sp>
          <p:nvSpPr>
            <p:cNvPr id="7" name="Oval 6"/>
            <p:cNvSpPr>
              <a:spLocks noChangeArrowheads="1"/>
            </p:cNvSpPr>
            <p:nvPr/>
          </p:nvSpPr>
          <p:spPr bwMode="auto">
            <a:xfrm>
              <a:off x="4252314" y="1773526"/>
              <a:ext cx="402005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4398498" y="1857314"/>
              <a:ext cx="108746" cy="236210"/>
            </a:xfrm>
            <a:custGeom>
              <a:avLst/>
              <a:gdLst>
                <a:gd name="T0" fmla="*/ 86 w 86"/>
                <a:gd name="T1" fmla="*/ 60 h 186"/>
                <a:gd name="T2" fmla="*/ 57 w 86"/>
                <a:gd name="T3" fmla="*/ 60 h 186"/>
                <a:gd name="T4" fmla="*/ 57 w 86"/>
                <a:gd name="T5" fmla="*/ 41 h 186"/>
                <a:gd name="T6" fmla="*/ 65 w 86"/>
                <a:gd name="T7" fmla="*/ 32 h 186"/>
                <a:gd name="T8" fmla="*/ 86 w 86"/>
                <a:gd name="T9" fmla="*/ 32 h 186"/>
                <a:gd name="T10" fmla="*/ 86 w 86"/>
                <a:gd name="T11" fmla="*/ 0 h 186"/>
                <a:gd name="T12" fmla="*/ 57 w 86"/>
                <a:gd name="T13" fmla="*/ 0 h 186"/>
                <a:gd name="T14" fmla="*/ 18 w 86"/>
                <a:gd name="T15" fmla="*/ 39 h 186"/>
                <a:gd name="T16" fmla="*/ 18 w 86"/>
                <a:gd name="T17" fmla="*/ 60 h 186"/>
                <a:gd name="T18" fmla="*/ 0 w 86"/>
                <a:gd name="T19" fmla="*/ 60 h 186"/>
                <a:gd name="T20" fmla="*/ 0 w 86"/>
                <a:gd name="T21" fmla="*/ 93 h 186"/>
                <a:gd name="T22" fmla="*/ 18 w 86"/>
                <a:gd name="T23" fmla="*/ 93 h 186"/>
                <a:gd name="T24" fmla="*/ 18 w 86"/>
                <a:gd name="T25" fmla="*/ 186 h 186"/>
                <a:gd name="T26" fmla="*/ 57 w 86"/>
                <a:gd name="T27" fmla="*/ 186 h 186"/>
                <a:gd name="T28" fmla="*/ 57 w 86"/>
                <a:gd name="T29" fmla="*/ 93 h 186"/>
                <a:gd name="T30" fmla="*/ 83 w 86"/>
                <a:gd name="T31" fmla="*/ 93 h 186"/>
                <a:gd name="T32" fmla="*/ 86 w 86"/>
                <a:gd name="T33" fmla="*/ 60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6" h="186">
                  <a:moveTo>
                    <a:pt x="86" y="60"/>
                  </a:moveTo>
                  <a:cubicBezTo>
                    <a:pt x="57" y="60"/>
                    <a:pt x="57" y="60"/>
                    <a:pt x="57" y="60"/>
                  </a:cubicBezTo>
                  <a:cubicBezTo>
                    <a:pt x="57" y="41"/>
                    <a:pt x="57" y="41"/>
                    <a:pt x="57" y="41"/>
                  </a:cubicBezTo>
                  <a:cubicBezTo>
                    <a:pt x="57" y="33"/>
                    <a:pt x="62" y="32"/>
                    <a:pt x="65" y="32"/>
                  </a:cubicBezTo>
                  <a:cubicBezTo>
                    <a:pt x="69" y="32"/>
                    <a:pt x="86" y="32"/>
                    <a:pt x="86" y="32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26" y="0"/>
                    <a:pt x="18" y="23"/>
                    <a:pt x="18" y="39"/>
                  </a:cubicBezTo>
                  <a:cubicBezTo>
                    <a:pt x="18" y="60"/>
                    <a:pt x="18" y="60"/>
                    <a:pt x="18" y="6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18" y="93"/>
                    <a:pt x="18" y="93"/>
                    <a:pt x="18" y="93"/>
                  </a:cubicBezTo>
                  <a:cubicBezTo>
                    <a:pt x="18" y="135"/>
                    <a:pt x="18" y="186"/>
                    <a:pt x="18" y="186"/>
                  </a:cubicBezTo>
                  <a:cubicBezTo>
                    <a:pt x="57" y="186"/>
                    <a:pt x="57" y="186"/>
                    <a:pt x="57" y="186"/>
                  </a:cubicBezTo>
                  <a:cubicBezTo>
                    <a:pt x="57" y="186"/>
                    <a:pt x="57" y="134"/>
                    <a:pt x="57" y="93"/>
                  </a:cubicBezTo>
                  <a:cubicBezTo>
                    <a:pt x="83" y="93"/>
                    <a:pt x="83" y="93"/>
                    <a:pt x="83" y="93"/>
                  </a:cubicBezTo>
                  <a:lnTo>
                    <a:pt x="86" y="6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6178808" y="5180438"/>
            <a:ext cx="402894" cy="402894"/>
            <a:chOff x="4252314" y="4023786"/>
            <a:chExt cx="402894" cy="402894"/>
          </a:xfrm>
        </p:grpSpPr>
        <p:sp>
          <p:nvSpPr>
            <p:cNvPr id="10" name="Oval 9"/>
            <p:cNvSpPr>
              <a:spLocks noChangeArrowheads="1"/>
            </p:cNvSpPr>
            <p:nvPr/>
          </p:nvSpPr>
          <p:spPr bwMode="auto">
            <a:xfrm>
              <a:off x="4252314" y="4023786"/>
              <a:ext cx="402894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4343233" y="4090638"/>
              <a:ext cx="216600" cy="261168"/>
            </a:xfrm>
            <a:custGeom>
              <a:avLst/>
              <a:gdLst>
                <a:gd name="T0" fmla="*/ 36 w 171"/>
                <a:gd name="T1" fmla="*/ 111 h 205"/>
                <a:gd name="T2" fmla="*/ 38 w 171"/>
                <a:gd name="T3" fmla="*/ 118 h 205"/>
                <a:gd name="T4" fmla="*/ 34 w 171"/>
                <a:gd name="T5" fmla="*/ 130 h 205"/>
                <a:gd name="T6" fmla="*/ 28 w 171"/>
                <a:gd name="T7" fmla="*/ 130 h 205"/>
                <a:gd name="T8" fmla="*/ 5 w 171"/>
                <a:gd name="T9" fmla="*/ 72 h 205"/>
                <a:gd name="T10" fmla="*/ 51 w 171"/>
                <a:gd name="T11" fmla="*/ 16 h 205"/>
                <a:gd name="T12" fmla="*/ 131 w 171"/>
                <a:gd name="T13" fmla="*/ 18 h 205"/>
                <a:gd name="T14" fmla="*/ 168 w 171"/>
                <a:gd name="T15" fmla="*/ 86 h 205"/>
                <a:gd name="T16" fmla="*/ 139 w 171"/>
                <a:gd name="T17" fmla="*/ 149 h 205"/>
                <a:gd name="T18" fmla="*/ 73 w 171"/>
                <a:gd name="T19" fmla="*/ 146 h 205"/>
                <a:gd name="T20" fmla="*/ 62 w 171"/>
                <a:gd name="T21" fmla="*/ 187 h 205"/>
                <a:gd name="T22" fmla="*/ 51 w 171"/>
                <a:gd name="T23" fmla="*/ 205 h 205"/>
                <a:gd name="T24" fmla="*/ 37 w 171"/>
                <a:gd name="T25" fmla="*/ 199 h 205"/>
                <a:gd name="T26" fmla="*/ 39 w 171"/>
                <a:gd name="T27" fmla="*/ 174 h 205"/>
                <a:gd name="T28" fmla="*/ 55 w 171"/>
                <a:gd name="T29" fmla="*/ 106 h 205"/>
                <a:gd name="T30" fmla="*/ 53 w 171"/>
                <a:gd name="T31" fmla="*/ 74 h 205"/>
                <a:gd name="T32" fmla="*/ 79 w 171"/>
                <a:gd name="T33" fmla="*/ 56 h 205"/>
                <a:gd name="T34" fmla="*/ 91 w 171"/>
                <a:gd name="T35" fmla="*/ 80 h 205"/>
                <a:gd name="T36" fmla="*/ 82 w 171"/>
                <a:gd name="T37" fmla="*/ 111 h 205"/>
                <a:gd name="T38" fmla="*/ 84 w 171"/>
                <a:gd name="T39" fmla="*/ 133 h 205"/>
                <a:gd name="T40" fmla="*/ 117 w 171"/>
                <a:gd name="T41" fmla="*/ 134 h 205"/>
                <a:gd name="T42" fmla="*/ 137 w 171"/>
                <a:gd name="T43" fmla="*/ 90 h 205"/>
                <a:gd name="T44" fmla="*/ 123 w 171"/>
                <a:gd name="T45" fmla="*/ 41 h 205"/>
                <a:gd name="T46" fmla="*/ 64 w 171"/>
                <a:gd name="T47" fmla="*/ 33 h 205"/>
                <a:gd name="T48" fmla="*/ 29 w 171"/>
                <a:gd name="T49" fmla="*/ 74 h 205"/>
                <a:gd name="T50" fmla="*/ 36 w 171"/>
                <a:gd name="T51" fmla="*/ 111 h 2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71" h="205">
                  <a:moveTo>
                    <a:pt x="36" y="111"/>
                  </a:moveTo>
                  <a:cubicBezTo>
                    <a:pt x="36" y="111"/>
                    <a:pt x="39" y="112"/>
                    <a:pt x="38" y="118"/>
                  </a:cubicBezTo>
                  <a:cubicBezTo>
                    <a:pt x="34" y="130"/>
                    <a:pt x="34" y="130"/>
                    <a:pt x="34" y="130"/>
                  </a:cubicBezTo>
                  <a:cubicBezTo>
                    <a:pt x="34" y="130"/>
                    <a:pt x="32" y="132"/>
                    <a:pt x="28" y="130"/>
                  </a:cubicBezTo>
                  <a:cubicBezTo>
                    <a:pt x="28" y="130"/>
                    <a:pt x="0" y="120"/>
                    <a:pt x="5" y="72"/>
                  </a:cubicBezTo>
                  <a:cubicBezTo>
                    <a:pt x="5" y="72"/>
                    <a:pt x="11" y="31"/>
                    <a:pt x="51" y="16"/>
                  </a:cubicBezTo>
                  <a:cubicBezTo>
                    <a:pt x="92" y="0"/>
                    <a:pt x="126" y="15"/>
                    <a:pt x="131" y="18"/>
                  </a:cubicBezTo>
                  <a:cubicBezTo>
                    <a:pt x="135" y="20"/>
                    <a:pt x="171" y="42"/>
                    <a:pt x="168" y="86"/>
                  </a:cubicBezTo>
                  <a:cubicBezTo>
                    <a:pt x="165" y="129"/>
                    <a:pt x="143" y="145"/>
                    <a:pt x="139" y="149"/>
                  </a:cubicBezTo>
                  <a:cubicBezTo>
                    <a:pt x="134" y="153"/>
                    <a:pt x="95" y="175"/>
                    <a:pt x="73" y="146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2" y="187"/>
                    <a:pt x="56" y="201"/>
                    <a:pt x="51" y="205"/>
                  </a:cubicBezTo>
                  <a:cubicBezTo>
                    <a:pt x="51" y="205"/>
                    <a:pt x="38" y="201"/>
                    <a:pt x="37" y="199"/>
                  </a:cubicBezTo>
                  <a:cubicBezTo>
                    <a:pt x="37" y="199"/>
                    <a:pt x="36" y="180"/>
                    <a:pt x="39" y="174"/>
                  </a:cubicBezTo>
                  <a:cubicBezTo>
                    <a:pt x="55" y="106"/>
                    <a:pt x="55" y="106"/>
                    <a:pt x="55" y="106"/>
                  </a:cubicBezTo>
                  <a:cubicBezTo>
                    <a:pt x="55" y="106"/>
                    <a:pt x="48" y="87"/>
                    <a:pt x="53" y="74"/>
                  </a:cubicBezTo>
                  <a:cubicBezTo>
                    <a:pt x="53" y="74"/>
                    <a:pt x="61" y="52"/>
                    <a:pt x="79" y="56"/>
                  </a:cubicBezTo>
                  <a:cubicBezTo>
                    <a:pt x="79" y="56"/>
                    <a:pt x="94" y="59"/>
                    <a:pt x="91" y="80"/>
                  </a:cubicBezTo>
                  <a:cubicBezTo>
                    <a:pt x="82" y="111"/>
                    <a:pt x="82" y="111"/>
                    <a:pt x="82" y="111"/>
                  </a:cubicBezTo>
                  <a:cubicBezTo>
                    <a:pt x="82" y="111"/>
                    <a:pt x="78" y="126"/>
                    <a:pt x="84" y="133"/>
                  </a:cubicBezTo>
                  <a:cubicBezTo>
                    <a:pt x="84" y="133"/>
                    <a:pt x="96" y="148"/>
                    <a:pt x="117" y="134"/>
                  </a:cubicBezTo>
                  <a:cubicBezTo>
                    <a:pt x="117" y="134"/>
                    <a:pt x="131" y="128"/>
                    <a:pt x="137" y="90"/>
                  </a:cubicBezTo>
                  <a:cubicBezTo>
                    <a:pt x="137" y="90"/>
                    <a:pt x="142" y="55"/>
                    <a:pt x="123" y="41"/>
                  </a:cubicBezTo>
                  <a:cubicBezTo>
                    <a:pt x="123" y="41"/>
                    <a:pt x="102" y="21"/>
                    <a:pt x="64" y="33"/>
                  </a:cubicBezTo>
                  <a:cubicBezTo>
                    <a:pt x="64" y="33"/>
                    <a:pt x="35" y="43"/>
                    <a:pt x="29" y="74"/>
                  </a:cubicBezTo>
                  <a:cubicBezTo>
                    <a:pt x="29" y="74"/>
                    <a:pt x="24" y="92"/>
                    <a:pt x="36" y="11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5678781" y="5180438"/>
            <a:ext cx="401112" cy="402894"/>
            <a:chOff x="4253207" y="2898656"/>
            <a:chExt cx="401112" cy="402894"/>
          </a:xfrm>
        </p:grpSpPr>
        <p:sp>
          <p:nvSpPr>
            <p:cNvPr id="13" name="Oval 9"/>
            <p:cNvSpPr>
              <a:spLocks noChangeArrowheads="1"/>
            </p:cNvSpPr>
            <p:nvPr/>
          </p:nvSpPr>
          <p:spPr bwMode="auto">
            <a:xfrm>
              <a:off x="4253207" y="2898656"/>
              <a:ext cx="401112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89"/>
            <p:cNvSpPr>
              <a:spLocks noEditPoints="1"/>
            </p:cNvSpPr>
            <p:nvPr/>
          </p:nvSpPr>
          <p:spPr bwMode="auto">
            <a:xfrm>
              <a:off x="4354822" y="2998488"/>
              <a:ext cx="196991" cy="205904"/>
            </a:xfrm>
            <a:custGeom>
              <a:avLst/>
              <a:gdLst>
                <a:gd name="T0" fmla="*/ 135 w 156"/>
                <a:gd name="T1" fmla="*/ 0 h 162"/>
                <a:gd name="T2" fmla="*/ 22 w 156"/>
                <a:gd name="T3" fmla="*/ 0 h 162"/>
                <a:gd name="T4" fmla="*/ 0 w 156"/>
                <a:gd name="T5" fmla="*/ 23 h 162"/>
                <a:gd name="T6" fmla="*/ 0 w 156"/>
                <a:gd name="T7" fmla="*/ 139 h 162"/>
                <a:gd name="T8" fmla="*/ 22 w 156"/>
                <a:gd name="T9" fmla="*/ 162 h 162"/>
                <a:gd name="T10" fmla="*/ 135 w 156"/>
                <a:gd name="T11" fmla="*/ 162 h 162"/>
                <a:gd name="T12" fmla="*/ 156 w 156"/>
                <a:gd name="T13" fmla="*/ 139 h 162"/>
                <a:gd name="T14" fmla="*/ 156 w 156"/>
                <a:gd name="T15" fmla="*/ 23 h 162"/>
                <a:gd name="T16" fmla="*/ 135 w 156"/>
                <a:gd name="T17" fmla="*/ 0 h 162"/>
                <a:gd name="T18" fmla="*/ 110 w 156"/>
                <a:gd name="T19" fmla="*/ 24 h 162"/>
                <a:gd name="T20" fmla="*/ 114 w 156"/>
                <a:gd name="T21" fmla="*/ 19 h 162"/>
                <a:gd name="T22" fmla="*/ 136 w 156"/>
                <a:gd name="T23" fmla="*/ 19 h 162"/>
                <a:gd name="T24" fmla="*/ 140 w 156"/>
                <a:gd name="T25" fmla="*/ 23 h 162"/>
                <a:gd name="T26" fmla="*/ 140 w 156"/>
                <a:gd name="T27" fmla="*/ 46 h 162"/>
                <a:gd name="T28" fmla="*/ 136 w 156"/>
                <a:gd name="T29" fmla="*/ 49 h 162"/>
                <a:gd name="T30" fmla="*/ 114 w 156"/>
                <a:gd name="T31" fmla="*/ 49 h 162"/>
                <a:gd name="T32" fmla="*/ 110 w 156"/>
                <a:gd name="T33" fmla="*/ 45 h 162"/>
                <a:gd name="T34" fmla="*/ 110 w 156"/>
                <a:gd name="T35" fmla="*/ 24 h 162"/>
                <a:gd name="T36" fmla="*/ 78 w 156"/>
                <a:gd name="T37" fmla="*/ 50 h 162"/>
                <a:gd name="T38" fmla="*/ 109 w 156"/>
                <a:gd name="T39" fmla="*/ 81 h 162"/>
                <a:gd name="T40" fmla="*/ 78 w 156"/>
                <a:gd name="T41" fmla="*/ 112 h 162"/>
                <a:gd name="T42" fmla="*/ 47 w 156"/>
                <a:gd name="T43" fmla="*/ 81 h 162"/>
                <a:gd name="T44" fmla="*/ 78 w 156"/>
                <a:gd name="T45" fmla="*/ 50 h 162"/>
                <a:gd name="T46" fmla="*/ 140 w 156"/>
                <a:gd name="T47" fmla="*/ 138 h 162"/>
                <a:gd name="T48" fmla="*/ 136 w 156"/>
                <a:gd name="T49" fmla="*/ 143 h 162"/>
                <a:gd name="T50" fmla="*/ 20 w 156"/>
                <a:gd name="T51" fmla="*/ 143 h 162"/>
                <a:gd name="T52" fmla="*/ 16 w 156"/>
                <a:gd name="T53" fmla="*/ 138 h 162"/>
                <a:gd name="T54" fmla="*/ 16 w 156"/>
                <a:gd name="T55" fmla="*/ 68 h 162"/>
                <a:gd name="T56" fmla="*/ 31 w 156"/>
                <a:gd name="T57" fmla="*/ 68 h 162"/>
                <a:gd name="T58" fmla="*/ 47 w 156"/>
                <a:gd name="T59" fmla="*/ 118 h 162"/>
                <a:gd name="T60" fmla="*/ 79 w 156"/>
                <a:gd name="T61" fmla="*/ 130 h 162"/>
                <a:gd name="T62" fmla="*/ 115 w 156"/>
                <a:gd name="T63" fmla="*/ 113 h 162"/>
                <a:gd name="T64" fmla="*/ 125 w 156"/>
                <a:gd name="T65" fmla="*/ 68 h 162"/>
                <a:gd name="T66" fmla="*/ 140 w 156"/>
                <a:gd name="T67" fmla="*/ 68 h 162"/>
                <a:gd name="T68" fmla="*/ 140 w 156"/>
                <a:gd name="T69" fmla="*/ 138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6" h="162">
                  <a:moveTo>
                    <a:pt x="135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11"/>
                    <a:pt x="0" y="23"/>
                  </a:cubicBezTo>
                  <a:cubicBezTo>
                    <a:pt x="0" y="139"/>
                    <a:pt x="0" y="139"/>
                    <a:pt x="0" y="139"/>
                  </a:cubicBezTo>
                  <a:cubicBezTo>
                    <a:pt x="0" y="152"/>
                    <a:pt x="9" y="162"/>
                    <a:pt x="22" y="162"/>
                  </a:cubicBezTo>
                  <a:cubicBezTo>
                    <a:pt x="135" y="162"/>
                    <a:pt x="135" y="162"/>
                    <a:pt x="135" y="162"/>
                  </a:cubicBezTo>
                  <a:cubicBezTo>
                    <a:pt x="147" y="162"/>
                    <a:pt x="156" y="152"/>
                    <a:pt x="156" y="139"/>
                  </a:cubicBezTo>
                  <a:cubicBezTo>
                    <a:pt x="156" y="23"/>
                    <a:pt x="156" y="23"/>
                    <a:pt x="156" y="23"/>
                  </a:cubicBezTo>
                  <a:cubicBezTo>
                    <a:pt x="156" y="11"/>
                    <a:pt x="147" y="0"/>
                    <a:pt x="135" y="0"/>
                  </a:cubicBezTo>
                  <a:close/>
                  <a:moveTo>
                    <a:pt x="110" y="24"/>
                  </a:moveTo>
                  <a:cubicBezTo>
                    <a:pt x="110" y="24"/>
                    <a:pt x="110" y="19"/>
                    <a:pt x="114" y="19"/>
                  </a:cubicBezTo>
                  <a:cubicBezTo>
                    <a:pt x="136" y="19"/>
                    <a:pt x="136" y="19"/>
                    <a:pt x="136" y="19"/>
                  </a:cubicBezTo>
                  <a:cubicBezTo>
                    <a:pt x="136" y="19"/>
                    <a:pt x="140" y="20"/>
                    <a:pt x="140" y="23"/>
                  </a:cubicBezTo>
                  <a:cubicBezTo>
                    <a:pt x="140" y="27"/>
                    <a:pt x="140" y="46"/>
                    <a:pt x="140" y="46"/>
                  </a:cubicBezTo>
                  <a:cubicBezTo>
                    <a:pt x="140" y="46"/>
                    <a:pt x="139" y="49"/>
                    <a:pt x="136" y="49"/>
                  </a:cubicBezTo>
                  <a:cubicBezTo>
                    <a:pt x="134" y="49"/>
                    <a:pt x="114" y="49"/>
                    <a:pt x="114" y="49"/>
                  </a:cubicBezTo>
                  <a:cubicBezTo>
                    <a:pt x="114" y="49"/>
                    <a:pt x="110" y="49"/>
                    <a:pt x="110" y="45"/>
                  </a:cubicBezTo>
                  <a:lnTo>
                    <a:pt x="110" y="24"/>
                  </a:lnTo>
                  <a:close/>
                  <a:moveTo>
                    <a:pt x="78" y="50"/>
                  </a:moveTo>
                  <a:cubicBezTo>
                    <a:pt x="95" y="50"/>
                    <a:pt x="109" y="64"/>
                    <a:pt x="109" y="81"/>
                  </a:cubicBezTo>
                  <a:cubicBezTo>
                    <a:pt x="109" y="98"/>
                    <a:pt x="95" y="112"/>
                    <a:pt x="78" y="112"/>
                  </a:cubicBezTo>
                  <a:cubicBezTo>
                    <a:pt x="61" y="112"/>
                    <a:pt x="47" y="98"/>
                    <a:pt x="47" y="81"/>
                  </a:cubicBezTo>
                  <a:cubicBezTo>
                    <a:pt x="47" y="64"/>
                    <a:pt x="61" y="50"/>
                    <a:pt x="78" y="50"/>
                  </a:cubicBezTo>
                  <a:close/>
                  <a:moveTo>
                    <a:pt x="140" y="138"/>
                  </a:moveTo>
                  <a:cubicBezTo>
                    <a:pt x="140" y="138"/>
                    <a:pt x="140" y="143"/>
                    <a:pt x="136" y="143"/>
                  </a:cubicBezTo>
                  <a:cubicBezTo>
                    <a:pt x="20" y="143"/>
                    <a:pt x="20" y="143"/>
                    <a:pt x="20" y="143"/>
                  </a:cubicBezTo>
                  <a:cubicBezTo>
                    <a:pt x="20" y="143"/>
                    <a:pt x="16" y="142"/>
                    <a:pt x="16" y="138"/>
                  </a:cubicBezTo>
                  <a:cubicBezTo>
                    <a:pt x="16" y="135"/>
                    <a:pt x="16" y="68"/>
                    <a:pt x="16" y="68"/>
                  </a:cubicBezTo>
                  <a:cubicBezTo>
                    <a:pt x="31" y="68"/>
                    <a:pt x="31" y="68"/>
                    <a:pt x="31" y="68"/>
                  </a:cubicBezTo>
                  <a:cubicBezTo>
                    <a:pt x="31" y="68"/>
                    <a:pt x="23" y="98"/>
                    <a:pt x="47" y="118"/>
                  </a:cubicBezTo>
                  <a:cubicBezTo>
                    <a:pt x="47" y="118"/>
                    <a:pt x="60" y="130"/>
                    <a:pt x="79" y="130"/>
                  </a:cubicBezTo>
                  <a:cubicBezTo>
                    <a:pt x="79" y="130"/>
                    <a:pt x="103" y="129"/>
                    <a:pt x="115" y="113"/>
                  </a:cubicBezTo>
                  <a:cubicBezTo>
                    <a:pt x="115" y="113"/>
                    <a:pt x="131" y="94"/>
                    <a:pt x="125" y="68"/>
                  </a:cubicBezTo>
                  <a:cubicBezTo>
                    <a:pt x="140" y="68"/>
                    <a:pt x="140" y="68"/>
                    <a:pt x="140" y="68"/>
                  </a:cubicBezTo>
                  <a:lnTo>
                    <a:pt x="140" y="1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09552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690914" y="1915886"/>
            <a:ext cx="1973944" cy="1494971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3969657" y="1915886"/>
            <a:ext cx="1973944" cy="1494971"/>
          </a:xfrm>
          <a:prstGeom prst="rect">
            <a:avLst/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248400" y="1915886"/>
            <a:ext cx="1973944" cy="1494971"/>
          </a:xfrm>
          <a:prstGeom prst="rect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8527143" y="1915886"/>
            <a:ext cx="1973944" cy="1494971"/>
          </a:xfrm>
          <a:prstGeom prst="rect">
            <a:avLst/>
          </a:prstGeom>
          <a:noFill/>
          <a:ln w="381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1657667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2149537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3936410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428280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215153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707023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8493896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8985766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Picture Placeholder 35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9" name="Picture Placeholder 38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66535580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3" name="Picture Placeholder 2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4" name="Picture Placeholder 2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002972" y="4650086"/>
            <a:ext cx="1872343" cy="59857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167087" y="4650086"/>
            <a:ext cx="1872343" cy="59857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8331202" y="4650086"/>
            <a:ext cx="1872343" cy="59857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2410793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567662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8672288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514187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671056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775682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4211725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icture Placeholder 6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9" name="Picture Placeholder 6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0" name="Picture Placeholder 6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1" name="Picture Placeholder 70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TextBox 4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943430" y="4383314"/>
            <a:ext cx="1872343" cy="8998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351251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3759202" y="4383314"/>
            <a:ext cx="1872343" cy="8998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67023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574974" y="4383314"/>
            <a:ext cx="1872343" cy="8998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6982795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9390746" y="4383314"/>
            <a:ext cx="1872343" cy="89988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9798567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1" name="Group 30"/>
          <p:cNvGrpSpPr/>
          <p:nvPr/>
        </p:nvGrpSpPr>
        <p:grpSpPr>
          <a:xfrm>
            <a:off x="1414281" y="4954897"/>
            <a:ext cx="930640" cy="267088"/>
            <a:chOff x="5177861" y="5180438"/>
            <a:chExt cx="1403841" cy="402894"/>
          </a:xfrm>
        </p:grpSpPr>
        <p:grpSp>
          <p:nvGrpSpPr>
            <p:cNvPr id="22" name="Group 21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3" name="Oval 22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23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8" name="Group 27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9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2" name="Group 31"/>
          <p:cNvGrpSpPr/>
          <p:nvPr/>
        </p:nvGrpSpPr>
        <p:grpSpPr>
          <a:xfrm>
            <a:off x="4230053" y="4954897"/>
            <a:ext cx="930640" cy="267088"/>
            <a:chOff x="5177861" y="5180438"/>
            <a:chExt cx="1403841" cy="402894"/>
          </a:xfrm>
        </p:grpSpPr>
        <p:grpSp>
          <p:nvGrpSpPr>
            <p:cNvPr id="33" name="Group 3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40" name="Oval 3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4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4" name="Group 3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38" name="Oval 3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3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3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42" name="Group 41"/>
          <p:cNvGrpSpPr/>
          <p:nvPr/>
        </p:nvGrpSpPr>
        <p:grpSpPr>
          <a:xfrm>
            <a:off x="7045825" y="4954897"/>
            <a:ext cx="930640" cy="267088"/>
            <a:chOff x="5177861" y="5180438"/>
            <a:chExt cx="1403841" cy="402894"/>
          </a:xfrm>
        </p:grpSpPr>
        <p:grpSp>
          <p:nvGrpSpPr>
            <p:cNvPr id="43" name="Group 4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50" name="Oval 4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5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4" name="Group 4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48" name="Oval 4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4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4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52" name="Group 51"/>
          <p:cNvGrpSpPr/>
          <p:nvPr/>
        </p:nvGrpSpPr>
        <p:grpSpPr>
          <a:xfrm>
            <a:off x="9861597" y="4954897"/>
            <a:ext cx="930640" cy="267088"/>
            <a:chOff x="5177861" y="5180438"/>
            <a:chExt cx="1403841" cy="402894"/>
          </a:xfrm>
        </p:grpSpPr>
        <p:grpSp>
          <p:nvGrpSpPr>
            <p:cNvPr id="53" name="Group 5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60" name="Oval 5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6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58" name="Oval 5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5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5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20929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1222376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222376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222376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1222376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533785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533785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4533785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533785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7858048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7858048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7858048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7858048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Picture Placeholder 3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4" name="Picture Placeholder 33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5" name="Picture Placeholder 34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6" name="Picture Placeholder 35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8437612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085209" y="5726853"/>
            <a:ext cx="400389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456213" y="5326743"/>
            <a:ext cx="12618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Project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9" name="Picture Placeholder 18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09555644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5878286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1320799" y="754743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0608779" y="4472041"/>
            <a:ext cx="111601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7794170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975340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03200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092171" y="4902928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19751" y="754743"/>
            <a:ext cx="118013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19751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51682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8723221" y="3389227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3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0" y="0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4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92666607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0" y="2309916"/>
            <a:ext cx="12192000" cy="10391568"/>
            <a:chOff x="0" y="1117417"/>
            <a:chExt cx="6749143" cy="5752475"/>
          </a:xfrm>
        </p:grpSpPr>
        <p:grpSp>
          <p:nvGrpSpPr>
            <p:cNvPr id="24" name="Group 23"/>
            <p:cNvGrpSpPr/>
            <p:nvPr/>
          </p:nvGrpSpPr>
          <p:grpSpPr>
            <a:xfrm>
              <a:off x="1" y="1117417"/>
              <a:ext cx="6749140" cy="4297259"/>
              <a:chOff x="2970213" y="1635125"/>
              <a:chExt cx="4403726" cy="2840039"/>
            </a:xfrm>
          </p:grpSpPr>
          <p:sp>
            <p:nvSpPr>
              <p:cNvPr id="16" name="Freeform 14"/>
              <p:cNvSpPr>
                <a:spLocks/>
              </p:cNvSpPr>
              <p:nvPr/>
            </p:nvSpPr>
            <p:spPr bwMode="auto">
              <a:xfrm>
                <a:off x="2970213" y="1703388"/>
                <a:ext cx="3001963" cy="2697163"/>
              </a:xfrm>
              <a:custGeom>
                <a:avLst/>
                <a:gdLst>
                  <a:gd name="T0" fmla="*/ 0 w 799"/>
                  <a:gd name="T1" fmla="*/ 717 h 717"/>
                  <a:gd name="T2" fmla="*/ 799 w 799"/>
                  <a:gd name="T3" fmla="*/ 717 h 717"/>
                  <a:gd name="T4" fmla="*/ 630 w 799"/>
                  <a:gd name="T5" fmla="*/ 479 h 717"/>
                  <a:gd name="T6" fmla="*/ 529 w 799"/>
                  <a:gd name="T7" fmla="*/ 355 h 717"/>
                  <a:gd name="T8" fmla="*/ 412 w 799"/>
                  <a:gd name="T9" fmla="*/ 188 h 717"/>
                  <a:gd name="T10" fmla="*/ 358 w 799"/>
                  <a:gd name="T11" fmla="*/ 68 h 717"/>
                  <a:gd name="T12" fmla="*/ 307 w 799"/>
                  <a:gd name="T13" fmla="*/ 0 h 717"/>
                  <a:gd name="T14" fmla="*/ 192 w 799"/>
                  <a:gd name="T15" fmla="*/ 51 h 717"/>
                  <a:gd name="T16" fmla="*/ 84 w 799"/>
                  <a:gd name="T17" fmla="*/ 178 h 717"/>
                  <a:gd name="T18" fmla="*/ 0 w 799"/>
                  <a:gd name="T19" fmla="*/ 283 h 717"/>
                  <a:gd name="T20" fmla="*/ 0 w 799"/>
                  <a:gd name="T21" fmla="*/ 409 h 717"/>
                  <a:gd name="T22" fmla="*/ 0 w 799"/>
                  <a:gd name="T23" fmla="*/ 717 h 7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99" h="717">
                    <a:moveTo>
                      <a:pt x="0" y="717"/>
                    </a:moveTo>
                    <a:cubicBezTo>
                      <a:pt x="799" y="717"/>
                      <a:pt x="799" y="717"/>
                      <a:pt x="799" y="717"/>
                    </a:cubicBezTo>
                    <a:cubicBezTo>
                      <a:pt x="630" y="479"/>
                      <a:pt x="630" y="479"/>
                      <a:pt x="630" y="479"/>
                    </a:cubicBezTo>
                    <a:cubicBezTo>
                      <a:pt x="630" y="479"/>
                      <a:pt x="588" y="384"/>
                      <a:pt x="529" y="355"/>
                    </a:cubicBezTo>
                    <a:cubicBezTo>
                      <a:pt x="471" y="325"/>
                      <a:pt x="471" y="213"/>
                      <a:pt x="412" y="188"/>
                    </a:cubicBezTo>
                    <a:cubicBezTo>
                      <a:pt x="353" y="164"/>
                      <a:pt x="397" y="78"/>
                      <a:pt x="358" y="68"/>
                    </a:cubicBezTo>
                    <a:cubicBezTo>
                      <a:pt x="319" y="58"/>
                      <a:pt x="307" y="0"/>
                      <a:pt x="307" y="0"/>
                    </a:cubicBezTo>
                    <a:cubicBezTo>
                      <a:pt x="221" y="39"/>
                      <a:pt x="192" y="51"/>
                      <a:pt x="192" y="51"/>
                    </a:cubicBezTo>
                    <a:cubicBezTo>
                      <a:pt x="192" y="51"/>
                      <a:pt x="160" y="112"/>
                      <a:pt x="84" y="178"/>
                    </a:cubicBezTo>
                    <a:cubicBezTo>
                      <a:pt x="8" y="244"/>
                      <a:pt x="0" y="283"/>
                      <a:pt x="0" y="283"/>
                    </a:cubicBezTo>
                    <a:cubicBezTo>
                      <a:pt x="0" y="409"/>
                      <a:pt x="0" y="409"/>
                      <a:pt x="0" y="409"/>
                    </a:cubicBezTo>
                    <a:lnTo>
                      <a:pt x="0" y="717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15"/>
              <p:cNvSpPr>
                <a:spLocks/>
              </p:cNvSpPr>
              <p:nvPr/>
            </p:nvSpPr>
            <p:spPr bwMode="auto">
              <a:xfrm>
                <a:off x="4183063" y="1635126"/>
                <a:ext cx="3190875" cy="2840038"/>
              </a:xfrm>
              <a:custGeom>
                <a:avLst/>
                <a:gdLst>
                  <a:gd name="T0" fmla="*/ 849 w 849"/>
                  <a:gd name="T1" fmla="*/ 248 h 764"/>
                  <a:gd name="T2" fmla="*/ 841 w 849"/>
                  <a:gd name="T3" fmla="*/ 248 h 764"/>
                  <a:gd name="T4" fmla="*/ 760 w 849"/>
                  <a:gd name="T5" fmla="*/ 233 h 764"/>
                  <a:gd name="T6" fmla="*/ 713 w 849"/>
                  <a:gd name="T7" fmla="*/ 194 h 764"/>
                  <a:gd name="T8" fmla="*/ 710 w 849"/>
                  <a:gd name="T9" fmla="*/ 195 h 764"/>
                  <a:gd name="T10" fmla="*/ 686 w 849"/>
                  <a:gd name="T11" fmla="*/ 174 h 764"/>
                  <a:gd name="T12" fmla="*/ 660 w 849"/>
                  <a:gd name="T13" fmla="*/ 150 h 764"/>
                  <a:gd name="T14" fmla="*/ 611 w 849"/>
                  <a:gd name="T15" fmla="*/ 98 h 764"/>
                  <a:gd name="T16" fmla="*/ 559 w 849"/>
                  <a:gd name="T17" fmla="*/ 81 h 764"/>
                  <a:gd name="T18" fmla="*/ 525 w 849"/>
                  <a:gd name="T19" fmla="*/ 103 h 764"/>
                  <a:gd name="T20" fmla="*/ 510 w 849"/>
                  <a:gd name="T21" fmla="*/ 69 h 764"/>
                  <a:gd name="T22" fmla="*/ 500 w 849"/>
                  <a:gd name="T23" fmla="*/ 62 h 764"/>
                  <a:gd name="T24" fmla="*/ 476 w 849"/>
                  <a:gd name="T25" fmla="*/ 22 h 764"/>
                  <a:gd name="T26" fmla="*/ 464 w 849"/>
                  <a:gd name="T27" fmla="*/ 18 h 764"/>
                  <a:gd name="T28" fmla="*/ 464 w 849"/>
                  <a:gd name="T29" fmla="*/ 5 h 764"/>
                  <a:gd name="T30" fmla="*/ 451 w 849"/>
                  <a:gd name="T31" fmla="*/ 0 h 764"/>
                  <a:gd name="T32" fmla="*/ 415 w 849"/>
                  <a:gd name="T33" fmla="*/ 44 h 764"/>
                  <a:gd name="T34" fmla="*/ 375 w 849"/>
                  <a:gd name="T35" fmla="*/ 47 h 764"/>
                  <a:gd name="T36" fmla="*/ 361 w 849"/>
                  <a:gd name="T37" fmla="*/ 64 h 764"/>
                  <a:gd name="T38" fmla="*/ 341 w 849"/>
                  <a:gd name="T39" fmla="*/ 62 h 764"/>
                  <a:gd name="T40" fmla="*/ 300 w 849"/>
                  <a:gd name="T41" fmla="*/ 101 h 764"/>
                  <a:gd name="T42" fmla="*/ 229 w 849"/>
                  <a:gd name="T43" fmla="*/ 152 h 764"/>
                  <a:gd name="T44" fmla="*/ 158 w 849"/>
                  <a:gd name="T45" fmla="*/ 184 h 764"/>
                  <a:gd name="T46" fmla="*/ 60 w 849"/>
                  <a:gd name="T47" fmla="*/ 185 h 764"/>
                  <a:gd name="T48" fmla="*/ 0 w 849"/>
                  <a:gd name="T49" fmla="*/ 764 h 764"/>
                  <a:gd name="T50" fmla="*/ 849 w 849"/>
                  <a:gd name="T51" fmla="*/ 764 h 764"/>
                  <a:gd name="T52" fmla="*/ 849 w 849"/>
                  <a:gd name="T53" fmla="*/ 248 h 7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49" h="764">
                    <a:moveTo>
                      <a:pt x="849" y="248"/>
                    </a:moveTo>
                    <a:cubicBezTo>
                      <a:pt x="841" y="248"/>
                      <a:pt x="841" y="248"/>
                      <a:pt x="841" y="248"/>
                    </a:cubicBezTo>
                    <a:cubicBezTo>
                      <a:pt x="804" y="253"/>
                      <a:pt x="806" y="231"/>
                      <a:pt x="760" y="233"/>
                    </a:cubicBezTo>
                    <a:cubicBezTo>
                      <a:pt x="713" y="235"/>
                      <a:pt x="738" y="184"/>
                      <a:pt x="713" y="194"/>
                    </a:cubicBezTo>
                    <a:cubicBezTo>
                      <a:pt x="712" y="194"/>
                      <a:pt x="711" y="195"/>
                      <a:pt x="710" y="195"/>
                    </a:cubicBezTo>
                    <a:cubicBezTo>
                      <a:pt x="689" y="201"/>
                      <a:pt x="686" y="174"/>
                      <a:pt x="686" y="174"/>
                    </a:cubicBezTo>
                    <a:cubicBezTo>
                      <a:pt x="662" y="191"/>
                      <a:pt x="660" y="150"/>
                      <a:pt x="660" y="150"/>
                    </a:cubicBezTo>
                    <a:cubicBezTo>
                      <a:pt x="606" y="160"/>
                      <a:pt x="611" y="98"/>
                      <a:pt x="611" y="98"/>
                    </a:cubicBezTo>
                    <a:cubicBezTo>
                      <a:pt x="559" y="81"/>
                      <a:pt x="559" y="81"/>
                      <a:pt x="559" y="81"/>
                    </a:cubicBezTo>
                    <a:cubicBezTo>
                      <a:pt x="525" y="103"/>
                      <a:pt x="525" y="103"/>
                      <a:pt x="525" y="103"/>
                    </a:cubicBezTo>
                    <a:cubicBezTo>
                      <a:pt x="510" y="69"/>
                      <a:pt x="510" y="69"/>
                      <a:pt x="510" y="69"/>
                    </a:cubicBezTo>
                    <a:cubicBezTo>
                      <a:pt x="500" y="62"/>
                      <a:pt x="500" y="62"/>
                      <a:pt x="500" y="62"/>
                    </a:cubicBezTo>
                    <a:cubicBezTo>
                      <a:pt x="476" y="22"/>
                      <a:pt x="476" y="22"/>
                      <a:pt x="476" y="22"/>
                    </a:cubicBezTo>
                    <a:cubicBezTo>
                      <a:pt x="464" y="18"/>
                      <a:pt x="464" y="18"/>
                      <a:pt x="464" y="18"/>
                    </a:cubicBezTo>
                    <a:cubicBezTo>
                      <a:pt x="464" y="5"/>
                      <a:pt x="464" y="5"/>
                      <a:pt x="464" y="5"/>
                    </a:cubicBezTo>
                    <a:cubicBezTo>
                      <a:pt x="451" y="0"/>
                      <a:pt x="451" y="0"/>
                      <a:pt x="451" y="0"/>
                    </a:cubicBezTo>
                    <a:cubicBezTo>
                      <a:pt x="415" y="44"/>
                      <a:pt x="415" y="44"/>
                      <a:pt x="415" y="44"/>
                    </a:cubicBezTo>
                    <a:cubicBezTo>
                      <a:pt x="375" y="47"/>
                      <a:pt x="375" y="47"/>
                      <a:pt x="375" y="47"/>
                    </a:cubicBezTo>
                    <a:cubicBezTo>
                      <a:pt x="361" y="64"/>
                      <a:pt x="361" y="64"/>
                      <a:pt x="361" y="64"/>
                    </a:cubicBezTo>
                    <a:cubicBezTo>
                      <a:pt x="341" y="62"/>
                      <a:pt x="341" y="62"/>
                      <a:pt x="341" y="62"/>
                    </a:cubicBezTo>
                    <a:cubicBezTo>
                      <a:pt x="326" y="101"/>
                      <a:pt x="300" y="101"/>
                      <a:pt x="300" y="101"/>
                    </a:cubicBezTo>
                    <a:cubicBezTo>
                      <a:pt x="300" y="101"/>
                      <a:pt x="275" y="150"/>
                      <a:pt x="229" y="152"/>
                    </a:cubicBezTo>
                    <a:cubicBezTo>
                      <a:pt x="182" y="155"/>
                      <a:pt x="158" y="184"/>
                      <a:pt x="158" y="184"/>
                    </a:cubicBezTo>
                    <a:cubicBezTo>
                      <a:pt x="77" y="221"/>
                      <a:pt x="60" y="185"/>
                      <a:pt x="60" y="185"/>
                    </a:cubicBezTo>
                    <a:cubicBezTo>
                      <a:pt x="0" y="764"/>
                      <a:pt x="0" y="764"/>
                      <a:pt x="0" y="764"/>
                    </a:cubicBezTo>
                    <a:cubicBezTo>
                      <a:pt x="849" y="764"/>
                      <a:pt x="849" y="764"/>
                      <a:pt x="849" y="764"/>
                    </a:cubicBezTo>
                    <a:lnTo>
                      <a:pt x="849" y="248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16"/>
              <p:cNvSpPr>
                <a:spLocks/>
              </p:cNvSpPr>
              <p:nvPr/>
            </p:nvSpPr>
            <p:spPr bwMode="auto">
              <a:xfrm>
                <a:off x="6172201" y="1920875"/>
                <a:ext cx="319088" cy="279400"/>
              </a:xfrm>
              <a:custGeom>
                <a:avLst/>
                <a:gdLst>
                  <a:gd name="T0" fmla="*/ 0 w 201"/>
                  <a:gd name="T1" fmla="*/ 76 h 176"/>
                  <a:gd name="T2" fmla="*/ 2 w 201"/>
                  <a:gd name="T3" fmla="*/ 100 h 176"/>
                  <a:gd name="T4" fmla="*/ 30 w 201"/>
                  <a:gd name="T5" fmla="*/ 98 h 176"/>
                  <a:gd name="T6" fmla="*/ 47 w 201"/>
                  <a:gd name="T7" fmla="*/ 112 h 176"/>
                  <a:gd name="T8" fmla="*/ 73 w 201"/>
                  <a:gd name="T9" fmla="*/ 126 h 176"/>
                  <a:gd name="T10" fmla="*/ 73 w 201"/>
                  <a:gd name="T11" fmla="*/ 138 h 176"/>
                  <a:gd name="T12" fmla="*/ 40 w 201"/>
                  <a:gd name="T13" fmla="*/ 143 h 176"/>
                  <a:gd name="T14" fmla="*/ 94 w 201"/>
                  <a:gd name="T15" fmla="*/ 176 h 176"/>
                  <a:gd name="T16" fmla="*/ 90 w 201"/>
                  <a:gd name="T17" fmla="*/ 152 h 176"/>
                  <a:gd name="T18" fmla="*/ 113 w 201"/>
                  <a:gd name="T19" fmla="*/ 173 h 176"/>
                  <a:gd name="T20" fmla="*/ 125 w 201"/>
                  <a:gd name="T21" fmla="*/ 154 h 176"/>
                  <a:gd name="T22" fmla="*/ 80 w 201"/>
                  <a:gd name="T23" fmla="*/ 114 h 176"/>
                  <a:gd name="T24" fmla="*/ 120 w 201"/>
                  <a:gd name="T25" fmla="*/ 131 h 176"/>
                  <a:gd name="T26" fmla="*/ 137 w 201"/>
                  <a:gd name="T27" fmla="*/ 107 h 176"/>
                  <a:gd name="T28" fmla="*/ 116 w 201"/>
                  <a:gd name="T29" fmla="*/ 81 h 176"/>
                  <a:gd name="T30" fmla="*/ 201 w 201"/>
                  <a:gd name="T31" fmla="*/ 105 h 176"/>
                  <a:gd name="T32" fmla="*/ 184 w 201"/>
                  <a:gd name="T33" fmla="*/ 55 h 176"/>
                  <a:gd name="T34" fmla="*/ 104 w 201"/>
                  <a:gd name="T35" fmla="*/ 64 h 176"/>
                  <a:gd name="T36" fmla="*/ 82 w 201"/>
                  <a:gd name="T37" fmla="*/ 90 h 176"/>
                  <a:gd name="T38" fmla="*/ 37 w 201"/>
                  <a:gd name="T39" fmla="*/ 83 h 176"/>
                  <a:gd name="T40" fmla="*/ 66 w 201"/>
                  <a:gd name="T41" fmla="*/ 34 h 176"/>
                  <a:gd name="T42" fmla="*/ 85 w 201"/>
                  <a:gd name="T43" fmla="*/ 31 h 176"/>
                  <a:gd name="T44" fmla="*/ 78 w 201"/>
                  <a:gd name="T45" fmla="*/ 55 h 176"/>
                  <a:gd name="T46" fmla="*/ 111 w 201"/>
                  <a:gd name="T47" fmla="*/ 41 h 176"/>
                  <a:gd name="T48" fmla="*/ 163 w 201"/>
                  <a:gd name="T49" fmla="*/ 45 h 176"/>
                  <a:gd name="T50" fmla="*/ 56 w 201"/>
                  <a:gd name="T51" fmla="*/ 0 h 176"/>
                  <a:gd name="T52" fmla="*/ 28 w 201"/>
                  <a:gd name="T53" fmla="*/ 74 h 176"/>
                  <a:gd name="T54" fmla="*/ 0 w 201"/>
                  <a:gd name="T55" fmla="*/ 76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201" h="176">
                    <a:moveTo>
                      <a:pt x="0" y="76"/>
                    </a:moveTo>
                    <a:lnTo>
                      <a:pt x="2" y="100"/>
                    </a:lnTo>
                    <a:lnTo>
                      <a:pt x="30" y="98"/>
                    </a:lnTo>
                    <a:lnTo>
                      <a:pt x="47" y="112"/>
                    </a:lnTo>
                    <a:lnTo>
                      <a:pt x="73" y="126"/>
                    </a:lnTo>
                    <a:lnTo>
                      <a:pt x="73" y="138"/>
                    </a:lnTo>
                    <a:lnTo>
                      <a:pt x="40" y="143"/>
                    </a:lnTo>
                    <a:lnTo>
                      <a:pt x="94" y="176"/>
                    </a:lnTo>
                    <a:lnTo>
                      <a:pt x="90" y="152"/>
                    </a:lnTo>
                    <a:lnTo>
                      <a:pt x="113" y="173"/>
                    </a:lnTo>
                    <a:lnTo>
                      <a:pt x="125" y="154"/>
                    </a:lnTo>
                    <a:lnTo>
                      <a:pt x="80" y="114"/>
                    </a:lnTo>
                    <a:lnTo>
                      <a:pt x="120" y="131"/>
                    </a:lnTo>
                    <a:lnTo>
                      <a:pt x="137" y="107"/>
                    </a:lnTo>
                    <a:lnTo>
                      <a:pt x="116" y="81"/>
                    </a:lnTo>
                    <a:lnTo>
                      <a:pt x="201" y="105"/>
                    </a:lnTo>
                    <a:lnTo>
                      <a:pt x="184" y="55"/>
                    </a:lnTo>
                    <a:lnTo>
                      <a:pt x="104" y="64"/>
                    </a:lnTo>
                    <a:lnTo>
                      <a:pt x="82" y="90"/>
                    </a:lnTo>
                    <a:lnTo>
                      <a:pt x="37" y="83"/>
                    </a:lnTo>
                    <a:lnTo>
                      <a:pt x="66" y="34"/>
                    </a:lnTo>
                    <a:lnTo>
                      <a:pt x="85" y="31"/>
                    </a:lnTo>
                    <a:lnTo>
                      <a:pt x="78" y="55"/>
                    </a:lnTo>
                    <a:lnTo>
                      <a:pt x="111" y="41"/>
                    </a:lnTo>
                    <a:lnTo>
                      <a:pt x="163" y="45"/>
                    </a:lnTo>
                    <a:lnTo>
                      <a:pt x="56" y="0"/>
                    </a:lnTo>
                    <a:lnTo>
                      <a:pt x="28" y="74"/>
                    </a:lnTo>
                    <a:lnTo>
                      <a:pt x="0" y="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17"/>
              <p:cNvSpPr>
                <a:spLocks/>
              </p:cNvSpPr>
              <p:nvPr/>
            </p:nvSpPr>
            <p:spPr bwMode="auto">
              <a:xfrm>
                <a:off x="3195638" y="1635125"/>
                <a:ext cx="3114675" cy="1711325"/>
              </a:xfrm>
              <a:custGeom>
                <a:avLst/>
                <a:gdLst>
                  <a:gd name="T0" fmla="*/ 792 w 829"/>
                  <a:gd name="T1" fmla="*/ 145 h 455"/>
                  <a:gd name="T2" fmla="*/ 781 w 829"/>
                  <a:gd name="T3" fmla="*/ 148 h 455"/>
                  <a:gd name="T4" fmla="*/ 781 w 829"/>
                  <a:gd name="T5" fmla="*/ 170 h 455"/>
                  <a:gd name="T6" fmla="*/ 764 w 829"/>
                  <a:gd name="T7" fmla="*/ 179 h 455"/>
                  <a:gd name="T8" fmla="*/ 719 w 829"/>
                  <a:gd name="T9" fmla="*/ 207 h 455"/>
                  <a:gd name="T10" fmla="*/ 705 w 829"/>
                  <a:gd name="T11" fmla="*/ 246 h 455"/>
                  <a:gd name="T12" fmla="*/ 753 w 829"/>
                  <a:gd name="T13" fmla="*/ 156 h 455"/>
                  <a:gd name="T14" fmla="*/ 730 w 829"/>
                  <a:gd name="T15" fmla="*/ 150 h 455"/>
                  <a:gd name="T16" fmla="*/ 688 w 829"/>
                  <a:gd name="T17" fmla="*/ 150 h 455"/>
                  <a:gd name="T18" fmla="*/ 744 w 829"/>
                  <a:gd name="T19" fmla="*/ 64 h 455"/>
                  <a:gd name="T20" fmla="*/ 719 w 829"/>
                  <a:gd name="T21" fmla="*/ 80 h 455"/>
                  <a:gd name="T22" fmla="*/ 711 w 829"/>
                  <a:gd name="T23" fmla="*/ 66 h 455"/>
                  <a:gd name="T24" fmla="*/ 685 w 829"/>
                  <a:gd name="T25" fmla="*/ 69 h 455"/>
                  <a:gd name="T26" fmla="*/ 714 w 829"/>
                  <a:gd name="T27" fmla="*/ 0 h 455"/>
                  <a:gd name="T28" fmla="*/ 663 w 829"/>
                  <a:gd name="T29" fmla="*/ 66 h 455"/>
                  <a:gd name="T30" fmla="*/ 646 w 829"/>
                  <a:gd name="T31" fmla="*/ 66 h 455"/>
                  <a:gd name="T32" fmla="*/ 606 w 829"/>
                  <a:gd name="T33" fmla="*/ 80 h 455"/>
                  <a:gd name="T34" fmla="*/ 638 w 829"/>
                  <a:gd name="T35" fmla="*/ 47 h 455"/>
                  <a:gd name="T36" fmla="*/ 604 w 829"/>
                  <a:gd name="T37" fmla="*/ 57 h 455"/>
                  <a:gd name="T38" fmla="*/ 559 w 829"/>
                  <a:gd name="T39" fmla="*/ 97 h 455"/>
                  <a:gd name="T40" fmla="*/ 401 w 829"/>
                  <a:gd name="T41" fmla="*/ 192 h 455"/>
                  <a:gd name="T42" fmla="*/ 429 w 829"/>
                  <a:gd name="T43" fmla="*/ 198 h 455"/>
                  <a:gd name="T44" fmla="*/ 415 w 829"/>
                  <a:gd name="T45" fmla="*/ 246 h 455"/>
                  <a:gd name="T46" fmla="*/ 334 w 829"/>
                  <a:gd name="T47" fmla="*/ 239 h 455"/>
                  <a:gd name="T48" fmla="*/ 310 w 829"/>
                  <a:gd name="T49" fmla="*/ 212 h 455"/>
                  <a:gd name="T50" fmla="*/ 304 w 829"/>
                  <a:gd name="T51" fmla="*/ 192 h 455"/>
                  <a:gd name="T52" fmla="*/ 320 w 829"/>
                  <a:gd name="T53" fmla="*/ 163 h 455"/>
                  <a:gd name="T54" fmla="*/ 304 w 829"/>
                  <a:gd name="T55" fmla="*/ 127 h 455"/>
                  <a:gd name="T56" fmla="*/ 295 w 829"/>
                  <a:gd name="T57" fmla="*/ 206 h 455"/>
                  <a:gd name="T58" fmla="*/ 279 w 829"/>
                  <a:gd name="T59" fmla="*/ 236 h 455"/>
                  <a:gd name="T60" fmla="*/ 271 w 829"/>
                  <a:gd name="T61" fmla="*/ 225 h 455"/>
                  <a:gd name="T62" fmla="*/ 259 w 829"/>
                  <a:gd name="T63" fmla="*/ 259 h 455"/>
                  <a:gd name="T64" fmla="*/ 278 w 829"/>
                  <a:gd name="T65" fmla="*/ 128 h 455"/>
                  <a:gd name="T66" fmla="*/ 215 w 829"/>
                  <a:gd name="T67" fmla="*/ 182 h 455"/>
                  <a:gd name="T68" fmla="*/ 268 w 829"/>
                  <a:gd name="T69" fmla="*/ 121 h 455"/>
                  <a:gd name="T70" fmla="*/ 219 w 829"/>
                  <a:gd name="T71" fmla="*/ 124 h 455"/>
                  <a:gd name="T72" fmla="*/ 254 w 829"/>
                  <a:gd name="T73" fmla="*/ 72 h 455"/>
                  <a:gd name="T74" fmla="*/ 254 w 829"/>
                  <a:gd name="T75" fmla="*/ 39 h 455"/>
                  <a:gd name="T76" fmla="*/ 132 w 829"/>
                  <a:gd name="T77" fmla="*/ 69 h 455"/>
                  <a:gd name="T78" fmla="*/ 0 w 829"/>
                  <a:gd name="T79" fmla="*/ 246 h 455"/>
                  <a:gd name="T80" fmla="*/ 48 w 829"/>
                  <a:gd name="T81" fmla="*/ 236 h 455"/>
                  <a:gd name="T82" fmla="*/ 83 w 829"/>
                  <a:gd name="T83" fmla="*/ 244 h 455"/>
                  <a:gd name="T84" fmla="*/ 76 w 829"/>
                  <a:gd name="T85" fmla="*/ 289 h 455"/>
                  <a:gd name="T86" fmla="*/ 119 w 829"/>
                  <a:gd name="T87" fmla="*/ 282 h 455"/>
                  <a:gd name="T88" fmla="*/ 0 w 829"/>
                  <a:gd name="T89" fmla="*/ 338 h 455"/>
                  <a:gd name="T90" fmla="*/ 113 w 829"/>
                  <a:gd name="T91" fmla="*/ 419 h 455"/>
                  <a:gd name="T92" fmla="*/ 314 w 829"/>
                  <a:gd name="T93" fmla="*/ 430 h 455"/>
                  <a:gd name="T94" fmla="*/ 353 w 829"/>
                  <a:gd name="T95" fmla="*/ 373 h 455"/>
                  <a:gd name="T96" fmla="*/ 472 w 829"/>
                  <a:gd name="T97" fmla="*/ 409 h 455"/>
                  <a:gd name="T98" fmla="*/ 482 w 829"/>
                  <a:gd name="T99" fmla="*/ 407 h 455"/>
                  <a:gd name="T100" fmla="*/ 530 w 829"/>
                  <a:gd name="T101" fmla="*/ 384 h 455"/>
                  <a:gd name="T102" fmla="*/ 666 w 829"/>
                  <a:gd name="T103" fmla="*/ 365 h 455"/>
                  <a:gd name="T104" fmla="*/ 654 w 829"/>
                  <a:gd name="T105" fmla="*/ 353 h 455"/>
                  <a:gd name="T106" fmla="*/ 660 w 829"/>
                  <a:gd name="T107" fmla="*/ 311 h 455"/>
                  <a:gd name="T108" fmla="*/ 702 w 829"/>
                  <a:gd name="T109" fmla="*/ 300 h 455"/>
                  <a:gd name="T110" fmla="*/ 688 w 829"/>
                  <a:gd name="T111" fmla="*/ 277 h 455"/>
                  <a:gd name="T112" fmla="*/ 736 w 829"/>
                  <a:gd name="T113" fmla="*/ 241 h 455"/>
                  <a:gd name="T114" fmla="*/ 750 w 829"/>
                  <a:gd name="T115" fmla="*/ 207 h 455"/>
                  <a:gd name="T116" fmla="*/ 756 w 829"/>
                  <a:gd name="T117" fmla="*/ 218 h 455"/>
                  <a:gd name="T118" fmla="*/ 795 w 829"/>
                  <a:gd name="T119" fmla="*/ 190 h 455"/>
                  <a:gd name="T120" fmla="*/ 826 w 829"/>
                  <a:gd name="T121" fmla="*/ 176 h 4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829" h="455">
                    <a:moveTo>
                      <a:pt x="826" y="176"/>
                    </a:moveTo>
                    <a:cubicBezTo>
                      <a:pt x="792" y="145"/>
                      <a:pt x="792" y="145"/>
                      <a:pt x="792" y="145"/>
                    </a:cubicBezTo>
                    <a:cubicBezTo>
                      <a:pt x="784" y="128"/>
                      <a:pt x="784" y="128"/>
                      <a:pt x="784" y="128"/>
                    </a:cubicBezTo>
                    <a:cubicBezTo>
                      <a:pt x="781" y="148"/>
                      <a:pt x="781" y="148"/>
                      <a:pt x="781" y="148"/>
                    </a:cubicBezTo>
                    <a:cubicBezTo>
                      <a:pt x="809" y="170"/>
                      <a:pt x="809" y="170"/>
                      <a:pt x="809" y="170"/>
                    </a:cubicBezTo>
                    <a:cubicBezTo>
                      <a:pt x="781" y="170"/>
                      <a:pt x="781" y="170"/>
                      <a:pt x="781" y="170"/>
                    </a:cubicBezTo>
                    <a:cubicBezTo>
                      <a:pt x="781" y="156"/>
                      <a:pt x="781" y="156"/>
                      <a:pt x="781" y="156"/>
                    </a:cubicBezTo>
                    <a:cubicBezTo>
                      <a:pt x="764" y="179"/>
                      <a:pt x="764" y="179"/>
                      <a:pt x="764" y="179"/>
                    </a:cubicBezTo>
                    <a:cubicBezTo>
                      <a:pt x="750" y="181"/>
                      <a:pt x="750" y="181"/>
                      <a:pt x="750" y="181"/>
                    </a:cubicBezTo>
                    <a:cubicBezTo>
                      <a:pt x="719" y="207"/>
                      <a:pt x="719" y="207"/>
                      <a:pt x="719" y="207"/>
                    </a:cubicBezTo>
                    <a:cubicBezTo>
                      <a:pt x="719" y="226"/>
                      <a:pt x="719" y="226"/>
                      <a:pt x="719" y="226"/>
                    </a:cubicBezTo>
                    <a:cubicBezTo>
                      <a:pt x="705" y="246"/>
                      <a:pt x="705" y="246"/>
                      <a:pt x="705" y="246"/>
                    </a:cubicBezTo>
                    <a:cubicBezTo>
                      <a:pt x="699" y="224"/>
                      <a:pt x="699" y="224"/>
                      <a:pt x="699" y="224"/>
                    </a:cubicBezTo>
                    <a:cubicBezTo>
                      <a:pt x="753" y="156"/>
                      <a:pt x="753" y="156"/>
                      <a:pt x="753" y="156"/>
                    </a:cubicBezTo>
                    <a:cubicBezTo>
                      <a:pt x="713" y="176"/>
                      <a:pt x="713" y="176"/>
                      <a:pt x="713" y="176"/>
                    </a:cubicBezTo>
                    <a:cubicBezTo>
                      <a:pt x="730" y="150"/>
                      <a:pt x="730" y="150"/>
                      <a:pt x="730" y="150"/>
                    </a:cubicBezTo>
                    <a:cubicBezTo>
                      <a:pt x="688" y="179"/>
                      <a:pt x="688" y="179"/>
                      <a:pt x="688" y="179"/>
                    </a:cubicBezTo>
                    <a:cubicBezTo>
                      <a:pt x="688" y="150"/>
                      <a:pt x="688" y="150"/>
                      <a:pt x="688" y="150"/>
                    </a:cubicBezTo>
                    <a:cubicBezTo>
                      <a:pt x="730" y="136"/>
                      <a:pt x="756" y="72"/>
                      <a:pt x="756" y="72"/>
                    </a:cubicBezTo>
                    <a:cubicBezTo>
                      <a:pt x="744" y="64"/>
                      <a:pt x="744" y="64"/>
                      <a:pt x="744" y="64"/>
                    </a:cubicBezTo>
                    <a:cubicBezTo>
                      <a:pt x="722" y="91"/>
                      <a:pt x="722" y="91"/>
                      <a:pt x="722" y="91"/>
                    </a:cubicBezTo>
                    <a:cubicBezTo>
                      <a:pt x="719" y="80"/>
                      <a:pt x="719" y="80"/>
                      <a:pt x="719" y="80"/>
                    </a:cubicBezTo>
                    <a:cubicBezTo>
                      <a:pt x="708" y="86"/>
                      <a:pt x="708" y="86"/>
                      <a:pt x="708" y="86"/>
                    </a:cubicBezTo>
                    <a:cubicBezTo>
                      <a:pt x="711" y="66"/>
                      <a:pt x="711" y="66"/>
                      <a:pt x="711" y="66"/>
                    </a:cubicBezTo>
                    <a:cubicBezTo>
                      <a:pt x="720" y="28"/>
                      <a:pt x="720" y="28"/>
                      <a:pt x="720" y="28"/>
                    </a:cubicBezTo>
                    <a:cubicBezTo>
                      <a:pt x="685" y="69"/>
                      <a:pt x="685" y="69"/>
                      <a:pt x="685" y="69"/>
                    </a:cubicBezTo>
                    <a:cubicBezTo>
                      <a:pt x="727" y="5"/>
                      <a:pt x="727" y="5"/>
                      <a:pt x="727" y="5"/>
                    </a:cubicBezTo>
                    <a:cubicBezTo>
                      <a:pt x="714" y="0"/>
                      <a:pt x="714" y="0"/>
                      <a:pt x="714" y="0"/>
                    </a:cubicBezTo>
                    <a:cubicBezTo>
                      <a:pt x="657" y="86"/>
                      <a:pt x="657" y="86"/>
                      <a:pt x="657" y="86"/>
                    </a:cubicBezTo>
                    <a:cubicBezTo>
                      <a:pt x="663" y="66"/>
                      <a:pt x="663" y="66"/>
                      <a:pt x="663" y="66"/>
                    </a:cubicBezTo>
                    <a:cubicBezTo>
                      <a:pt x="646" y="77"/>
                      <a:pt x="646" y="77"/>
                      <a:pt x="646" y="77"/>
                    </a:cubicBezTo>
                    <a:cubicBezTo>
                      <a:pt x="646" y="66"/>
                      <a:pt x="646" y="66"/>
                      <a:pt x="646" y="66"/>
                    </a:cubicBezTo>
                    <a:cubicBezTo>
                      <a:pt x="615" y="86"/>
                      <a:pt x="615" y="86"/>
                      <a:pt x="615" y="86"/>
                    </a:cubicBezTo>
                    <a:cubicBezTo>
                      <a:pt x="606" y="80"/>
                      <a:pt x="606" y="80"/>
                      <a:pt x="606" y="80"/>
                    </a:cubicBezTo>
                    <a:cubicBezTo>
                      <a:pt x="657" y="55"/>
                      <a:pt x="657" y="55"/>
                      <a:pt x="657" y="55"/>
                    </a:cubicBezTo>
                    <a:cubicBezTo>
                      <a:pt x="638" y="47"/>
                      <a:pt x="638" y="47"/>
                      <a:pt x="638" y="47"/>
                    </a:cubicBezTo>
                    <a:cubicBezTo>
                      <a:pt x="626" y="60"/>
                      <a:pt x="626" y="60"/>
                      <a:pt x="626" y="60"/>
                    </a:cubicBezTo>
                    <a:cubicBezTo>
                      <a:pt x="604" y="57"/>
                      <a:pt x="604" y="57"/>
                      <a:pt x="604" y="57"/>
                    </a:cubicBezTo>
                    <a:cubicBezTo>
                      <a:pt x="587" y="88"/>
                      <a:pt x="587" y="88"/>
                      <a:pt x="587" y="88"/>
                    </a:cubicBezTo>
                    <a:cubicBezTo>
                      <a:pt x="559" y="97"/>
                      <a:pt x="559" y="97"/>
                      <a:pt x="559" y="97"/>
                    </a:cubicBezTo>
                    <a:cubicBezTo>
                      <a:pt x="505" y="150"/>
                      <a:pt x="505" y="150"/>
                      <a:pt x="505" y="150"/>
                    </a:cubicBezTo>
                    <a:cubicBezTo>
                      <a:pt x="505" y="150"/>
                      <a:pt x="444" y="149"/>
                      <a:pt x="401" y="192"/>
                    </a:cubicBezTo>
                    <a:cubicBezTo>
                      <a:pt x="421" y="184"/>
                      <a:pt x="421" y="184"/>
                      <a:pt x="421" y="184"/>
                    </a:cubicBezTo>
                    <a:cubicBezTo>
                      <a:pt x="429" y="198"/>
                      <a:pt x="429" y="198"/>
                      <a:pt x="429" y="198"/>
                    </a:cubicBezTo>
                    <a:cubicBezTo>
                      <a:pt x="435" y="198"/>
                      <a:pt x="435" y="198"/>
                      <a:pt x="435" y="198"/>
                    </a:cubicBezTo>
                    <a:cubicBezTo>
                      <a:pt x="415" y="246"/>
                      <a:pt x="415" y="246"/>
                      <a:pt x="415" y="246"/>
                    </a:cubicBezTo>
                    <a:cubicBezTo>
                      <a:pt x="415" y="246"/>
                      <a:pt x="406" y="207"/>
                      <a:pt x="350" y="210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10" y="212"/>
                      <a:pt x="310" y="212"/>
                      <a:pt x="310" y="212"/>
                    </a:cubicBezTo>
                    <a:cubicBezTo>
                      <a:pt x="328" y="191"/>
                      <a:pt x="328" y="191"/>
                      <a:pt x="328" y="191"/>
                    </a:cubicBezTo>
                    <a:cubicBezTo>
                      <a:pt x="304" y="192"/>
                      <a:pt x="304" y="192"/>
                      <a:pt x="304" y="192"/>
                    </a:cubicBezTo>
                    <a:cubicBezTo>
                      <a:pt x="310" y="145"/>
                      <a:pt x="310" y="145"/>
                      <a:pt x="310" y="145"/>
                    </a:cubicBezTo>
                    <a:cubicBezTo>
                      <a:pt x="320" y="163"/>
                      <a:pt x="320" y="163"/>
                      <a:pt x="320" y="163"/>
                    </a:cubicBezTo>
                    <a:cubicBezTo>
                      <a:pt x="318" y="141"/>
                      <a:pt x="318" y="141"/>
                      <a:pt x="318" y="141"/>
                    </a:cubicBezTo>
                    <a:cubicBezTo>
                      <a:pt x="304" y="127"/>
                      <a:pt x="304" y="127"/>
                      <a:pt x="304" y="127"/>
                    </a:cubicBezTo>
                    <a:cubicBezTo>
                      <a:pt x="295" y="158"/>
                      <a:pt x="295" y="158"/>
                      <a:pt x="295" y="158"/>
                    </a:cubicBezTo>
                    <a:cubicBezTo>
                      <a:pt x="295" y="206"/>
                      <a:pt x="295" y="206"/>
                      <a:pt x="295" y="206"/>
                    </a:cubicBezTo>
                    <a:cubicBezTo>
                      <a:pt x="273" y="206"/>
                      <a:pt x="273" y="206"/>
                      <a:pt x="273" y="20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1" y="225"/>
                      <a:pt x="271" y="225"/>
                      <a:pt x="271" y="225"/>
                    </a:cubicBezTo>
                    <a:cubicBezTo>
                      <a:pt x="258" y="227"/>
                      <a:pt x="258" y="227"/>
                      <a:pt x="258" y="227"/>
                    </a:cubicBezTo>
                    <a:cubicBezTo>
                      <a:pt x="259" y="259"/>
                      <a:pt x="259" y="259"/>
                      <a:pt x="259" y="259"/>
                    </a:cubicBezTo>
                    <a:cubicBezTo>
                      <a:pt x="232" y="267"/>
                      <a:pt x="232" y="267"/>
                      <a:pt x="232" y="267"/>
                    </a:cubicBezTo>
                    <a:cubicBezTo>
                      <a:pt x="278" y="128"/>
                      <a:pt x="278" y="128"/>
                      <a:pt x="278" y="128"/>
                    </a:cubicBezTo>
                    <a:cubicBezTo>
                      <a:pt x="217" y="203"/>
                      <a:pt x="217" y="203"/>
                      <a:pt x="217" y="203"/>
                    </a:cubicBezTo>
                    <a:cubicBezTo>
                      <a:pt x="215" y="186"/>
                      <a:pt x="217" y="199"/>
                      <a:pt x="215" y="182"/>
                    </a:cubicBezTo>
                    <a:cubicBezTo>
                      <a:pt x="225" y="176"/>
                      <a:pt x="238" y="166"/>
                      <a:pt x="250" y="150"/>
                    </a:cubicBezTo>
                    <a:cubicBezTo>
                      <a:pt x="259" y="140"/>
                      <a:pt x="264" y="129"/>
                      <a:pt x="268" y="121"/>
                    </a:cubicBezTo>
                    <a:cubicBezTo>
                      <a:pt x="268" y="121"/>
                      <a:pt x="259" y="116"/>
                      <a:pt x="259" y="113"/>
                    </a:cubicBezTo>
                    <a:cubicBezTo>
                      <a:pt x="259" y="110"/>
                      <a:pt x="219" y="124"/>
                      <a:pt x="219" y="124"/>
                    </a:cubicBezTo>
                    <a:cubicBezTo>
                      <a:pt x="271" y="85"/>
                      <a:pt x="271" y="85"/>
                      <a:pt x="271" y="85"/>
                    </a:cubicBezTo>
                    <a:cubicBezTo>
                      <a:pt x="254" y="72"/>
                      <a:pt x="254" y="72"/>
                      <a:pt x="254" y="72"/>
                    </a:cubicBezTo>
                    <a:cubicBezTo>
                      <a:pt x="215" y="113"/>
                      <a:pt x="215" y="113"/>
                      <a:pt x="215" y="113"/>
                    </a:cubicBezTo>
                    <a:cubicBezTo>
                      <a:pt x="254" y="39"/>
                      <a:pt x="254" y="39"/>
                      <a:pt x="254" y="39"/>
                    </a:cubicBezTo>
                    <a:cubicBezTo>
                      <a:pt x="247" y="18"/>
                      <a:pt x="247" y="18"/>
                      <a:pt x="247" y="18"/>
                    </a:cubicBezTo>
                    <a:cubicBezTo>
                      <a:pt x="132" y="69"/>
                      <a:pt x="132" y="69"/>
                      <a:pt x="132" y="69"/>
                    </a:cubicBezTo>
                    <a:cubicBezTo>
                      <a:pt x="97" y="136"/>
                      <a:pt x="0" y="219"/>
                      <a:pt x="0" y="219"/>
                    </a:cubicBezTo>
                    <a:cubicBezTo>
                      <a:pt x="0" y="246"/>
                      <a:pt x="0" y="246"/>
                      <a:pt x="0" y="246"/>
                    </a:cubicBezTo>
                    <a:cubicBezTo>
                      <a:pt x="32" y="236"/>
                      <a:pt x="32" y="236"/>
                      <a:pt x="32" y="236"/>
                    </a:cubicBezTo>
                    <a:cubicBezTo>
                      <a:pt x="48" y="236"/>
                      <a:pt x="48" y="236"/>
                      <a:pt x="48" y="236"/>
                    </a:cubicBezTo>
                    <a:cubicBezTo>
                      <a:pt x="29" y="286"/>
                      <a:pt x="29" y="286"/>
                      <a:pt x="29" y="286"/>
                    </a:cubicBezTo>
                    <a:cubicBezTo>
                      <a:pt x="83" y="244"/>
                      <a:pt x="83" y="244"/>
                      <a:pt x="83" y="244"/>
                    </a:cubicBezTo>
                    <a:cubicBezTo>
                      <a:pt x="60" y="273"/>
                      <a:pt x="60" y="273"/>
                      <a:pt x="60" y="273"/>
                    </a:cubicBezTo>
                    <a:cubicBezTo>
                      <a:pt x="76" y="289"/>
                      <a:pt x="76" y="289"/>
                      <a:pt x="76" y="289"/>
                    </a:cubicBezTo>
                    <a:cubicBezTo>
                      <a:pt x="107" y="257"/>
                      <a:pt x="107" y="257"/>
                      <a:pt x="107" y="257"/>
                    </a:cubicBezTo>
                    <a:cubicBezTo>
                      <a:pt x="119" y="282"/>
                      <a:pt x="119" y="282"/>
                      <a:pt x="119" y="282"/>
                    </a:cubicBezTo>
                    <a:cubicBezTo>
                      <a:pt x="85" y="311"/>
                      <a:pt x="85" y="311"/>
                      <a:pt x="85" y="311"/>
                    </a:cubicBezTo>
                    <a:cubicBezTo>
                      <a:pt x="65" y="297"/>
                      <a:pt x="7" y="335"/>
                      <a:pt x="0" y="338"/>
                    </a:cubicBezTo>
                    <a:cubicBezTo>
                      <a:pt x="9" y="338"/>
                      <a:pt x="95" y="368"/>
                      <a:pt x="113" y="368"/>
                    </a:cubicBezTo>
                    <a:cubicBezTo>
                      <a:pt x="132" y="368"/>
                      <a:pt x="113" y="419"/>
                      <a:pt x="113" y="419"/>
                    </a:cubicBezTo>
                    <a:cubicBezTo>
                      <a:pt x="249" y="455"/>
                      <a:pt x="249" y="455"/>
                      <a:pt x="249" y="455"/>
                    </a:cubicBezTo>
                    <a:cubicBezTo>
                      <a:pt x="314" y="430"/>
                      <a:pt x="314" y="430"/>
                      <a:pt x="314" y="430"/>
                    </a:cubicBezTo>
                    <a:cubicBezTo>
                      <a:pt x="266" y="397"/>
                      <a:pt x="266" y="397"/>
                      <a:pt x="266" y="397"/>
                    </a:cubicBezTo>
                    <a:cubicBezTo>
                      <a:pt x="266" y="397"/>
                      <a:pt x="325" y="360"/>
                      <a:pt x="353" y="373"/>
                    </a:cubicBezTo>
                    <a:cubicBezTo>
                      <a:pt x="381" y="386"/>
                      <a:pt x="335" y="424"/>
                      <a:pt x="335" y="424"/>
                    </a:cubicBezTo>
                    <a:cubicBezTo>
                      <a:pt x="472" y="409"/>
                      <a:pt x="472" y="409"/>
                      <a:pt x="472" y="409"/>
                    </a:cubicBezTo>
                    <a:cubicBezTo>
                      <a:pt x="474" y="412"/>
                      <a:pt x="474" y="412"/>
                      <a:pt x="474" y="412"/>
                    </a:cubicBezTo>
                    <a:cubicBezTo>
                      <a:pt x="482" y="407"/>
                      <a:pt x="482" y="407"/>
                      <a:pt x="482" y="407"/>
                    </a:cubicBezTo>
                    <a:cubicBezTo>
                      <a:pt x="494" y="365"/>
                      <a:pt x="530" y="367"/>
                      <a:pt x="530" y="367"/>
                    </a:cubicBezTo>
                    <a:cubicBezTo>
                      <a:pt x="530" y="384"/>
                      <a:pt x="530" y="384"/>
                      <a:pt x="530" y="384"/>
                    </a:cubicBezTo>
                    <a:cubicBezTo>
                      <a:pt x="606" y="398"/>
                      <a:pt x="606" y="398"/>
                      <a:pt x="606" y="398"/>
                    </a:cubicBezTo>
                    <a:cubicBezTo>
                      <a:pt x="618" y="359"/>
                      <a:pt x="666" y="365"/>
                      <a:pt x="666" y="365"/>
                    </a:cubicBezTo>
                    <a:cubicBezTo>
                      <a:pt x="668" y="348"/>
                      <a:pt x="668" y="348"/>
                      <a:pt x="668" y="348"/>
                    </a:cubicBezTo>
                    <a:cubicBezTo>
                      <a:pt x="654" y="353"/>
                      <a:pt x="654" y="353"/>
                      <a:pt x="654" y="353"/>
                    </a:cubicBezTo>
                    <a:cubicBezTo>
                      <a:pt x="668" y="314"/>
                      <a:pt x="668" y="314"/>
                      <a:pt x="668" y="314"/>
                    </a:cubicBezTo>
                    <a:cubicBezTo>
                      <a:pt x="660" y="311"/>
                      <a:pt x="660" y="311"/>
                      <a:pt x="660" y="311"/>
                    </a:cubicBezTo>
                    <a:cubicBezTo>
                      <a:pt x="677" y="297"/>
                      <a:pt x="677" y="297"/>
                      <a:pt x="677" y="297"/>
                    </a:cubicBezTo>
                    <a:cubicBezTo>
                      <a:pt x="702" y="300"/>
                      <a:pt x="702" y="300"/>
                      <a:pt x="702" y="300"/>
                    </a:cubicBezTo>
                    <a:cubicBezTo>
                      <a:pt x="702" y="294"/>
                      <a:pt x="702" y="294"/>
                      <a:pt x="702" y="294"/>
                    </a:cubicBezTo>
                    <a:cubicBezTo>
                      <a:pt x="688" y="277"/>
                      <a:pt x="688" y="277"/>
                      <a:pt x="688" y="277"/>
                    </a:cubicBezTo>
                    <a:cubicBezTo>
                      <a:pt x="702" y="277"/>
                      <a:pt x="702" y="277"/>
                      <a:pt x="702" y="277"/>
                    </a:cubicBezTo>
                    <a:cubicBezTo>
                      <a:pt x="716" y="255"/>
                      <a:pt x="736" y="241"/>
                      <a:pt x="736" y="241"/>
                    </a:cubicBezTo>
                    <a:cubicBezTo>
                      <a:pt x="736" y="221"/>
                      <a:pt x="736" y="221"/>
                      <a:pt x="736" y="221"/>
                    </a:cubicBezTo>
                    <a:cubicBezTo>
                      <a:pt x="750" y="207"/>
                      <a:pt x="750" y="207"/>
                      <a:pt x="750" y="207"/>
                    </a:cubicBezTo>
                    <a:cubicBezTo>
                      <a:pt x="750" y="218"/>
                      <a:pt x="750" y="218"/>
                      <a:pt x="750" y="218"/>
                    </a:cubicBezTo>
                    <a:cubicBezTo>
                      <a:pt x="756" y="218"/>
                      <a:pt x="756" y="218"/>
                      <a:pt x="756" y="218"/>
                    </a:cubicBezTo>
                    <a:cubicBezTo>
                      <a:pt x="784" y="190"/>
                      <a:pt x="784" y="190"/>
                      <a:pt x="784" y="190"/>
                    </a:cubicBezTo>
                    <a:cubicBezTo>
                      <a:pt x="795" y="190"/>
                      <a:pt x="795" y="190"/>
                      <a:pt x="795" y="190"/>
                    </a:cubicBezTo>
                    <a:cubicBezTo>
                      <a:pt x="829" y="198"/>
                      <a:pt x="829" y="198"/>
                      <a:pt x="829" y="198"/>
                    </a:cubicBezTo>
                    <a:lnTo>
                      <a:pt x="826" y="1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8"/>
              <p:cNvSpPr>
                <a:spLocks/>
              </p:cNvSpPr>
              <p:nvPr/>
            </p:nvSpPr>
            <p:spPr bwMode="auto">
              <a:xfrm>
                <a:off x="3195638" y="2906713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19"/>
              <p:cNvSpPr>
                <a:spLocks/>
              </p:cNvSpPr>
              <p:nvPr/>
            </p:nvSpPr>
            <p:spPr bwMode="auto">
              <a:xfrm>
                <a:off x="5686426" y="2481263"/>
                <a:ext cx="1687513" cy="1765300"/>
              </a:xfrm>
              <a:custGeom>
                <a:avLst/>
                <a:gdLst>
                  <a:gd name="T0" fmla="*/ 449 w 449"/>
                  <a:gd name="T1" fmla="*/ 197 h 469"/>
                  <a:gd name="T2" fmla="*/ 444 w 449"/>
                  <a:gd name="T3" fmla="*/ 172 h 469"/>
                  <a:gd name="T4" fmla="*/ 449 w 449"/>
                  <a:gd name="T5" fmla="*/ 142 h 469"/>
                  <a:gd name="T6" fmla="*/ 444 w 449"/>
                  <a:gd name="T7" fmla="*/ 109 h 469"/>
                  <a:gd name="T8" fmla="*/ 386 w 449"/>
                  <a:gd name="T9" fmla="*/ 60 h 469"/>
                  <a:gd name="T10" fmla="*/ 313 w 449"/>
                  <a:gd name="T11" fmla="*/ 12 h 469"/>
                  <a:gd name="T12" fmla="*/ 369 w 449"/>
                  <a:gd name="T13" fmla="*/ 77 h 469"/>
                  <a:gd name="T14" fmla="*/ 352 w 449"/>
                  <a:gd name="T15" fmla="*/ 77 h 469"/>
                  <a:gd name="T16" fmla="*/ 341 w 449"/>
                  <a:gd name="T17" fmla="*/ 92 h 469"/>
                  <a:gd name="T18" fmla="*/ 276 w 449"/>
                  <a:gd name="T19" fmla="*/ 56 h 469"/>
                  <a:gd name="T20" fmla="*/ 264 w 449"/>
                  <a:gd name="T21" fmla="*/ 38 h 469"/>
                  <a:gd name="T22" fmla="*/ 271 w 449"/>
                  <a:gd name="T23" fmla="*/ 109 h 469"/>
                  <a:gd name="T24" fmla="*/ 198 w 449"/>
                  <a:gd name="T25" fmla="*/ 68 h 469"/>
                  <a:gd name="T26" fmla="*/ 208 w 449"/>
                  <a:gd name="T27" fmla="*/ 88 h 469"/>
                  <a:gd name="T28" fmla="*/ 149 w 449"/>
                  <a:gd name="T29" fmla="*/ 73 h 469"/>
                  <a:gd name="T30" fmla="*/ 140 w 449"/>
                  <a:gd name="T31" fmla="*/ 65 h 469"/>
                  <a:gd name="T32" fmla="*/ 130 w 449"/>
                  <a:gd name="T33" fmla="*/ 67 h 469"/>
                  <a:gd name="T34" fmla="*/ 165 w 449"/>
                  <a:gd name="T35" fmla="*/ 62 h 469"/>
                  <a:gd name="T36" fmla="*/ 122 w 449"/>
                  <a:gd name="T37" fmla="*/ 15 h 469"/>
                  <a:gd name="T38" fmla="*/ 81 w 449"/>
                  <a:gd name="T39" fmla="*/ 47 h 469"/>
                  <a:gd name="T40" fmla="*/ 145 w 449"/>
                  <a:gd name="T41" fmla="*/ 41 h 469"/>
                  <a:gd name="T42" fmla="*/ 72 w 449"/>
                  <a:gd name="T43" fmla="*/ 77 h 469"/>
                  <a:gd name="T44" fmla="*/ 58 w 449"/>
                  <a:gd name="T45" fmla="*/ 104 h 469"/>
                  <a:gd name="T46" fmla="*/ 12 w 449"/>
                  <a:gd name="T47" fmla="*/ 83 h 469"/>
                  <a:gd name="T48" fmla="*/ 61 w 449"/>
                  <a:gd name="T49" fmla="*/ 186 h 469"/>
                  <a:gd name="T50" fmla="*/ 139 w 449"/>
                  <a:gd name="T51" fmla="*/ 174 h 469"/>
                  <a:gd name="T52" fmla="*/ 124 w 449"/>
                  <a:gd name="T53" fmla="*/ 195 h 469"/>
                  <a:gd name="T54" fmla="*/ 84 w 449"/>
                  <a:gd name="T55" fmla="*/ 197 h 469"/>
                  <a:gd name="T56" fmla="*/ 90 w 449"/>
                  <a:gd name="T57" fmla="*/ 227 h 469"/>
                  <a:gd name="T58" fmla="*/ 211 w 449"/>
                  <a:gd name="T59" fmla="*/ 384 h 469"/>
                  <a:gd name="T60" fmla="*/ 354 w 449"/>
                  <a:gd name="T61" fmla="*/ 432 h 469"/>
                  <a:gd name="T62" fmla="*/ 376 w 449"/>
                  <a:gd name="T63" fmla="*/ 360 h 469"/>
                  <a:gd name="T64" fmla="*/ 390 w 449"/>
                  <a:gd name="T65" fmla="*/ 392 h 469"/>
                  <a:gd name="T66" fmla="*/ 349 w 449"/>
                  <a:gd name="T67" fmla="*/ 366 h 469"/>
                  <a:gd name="T68" fmla="*/ 343 w 449"/>
                  <a:gd name="T69" fmla="*/ 322 h 469"/>
                  <a:gd name="T70" fmla="*/ 341 w 449"/>
                  <a:gd name="T71" fmla="*/ 303 h 469"/>
                  <a:gd name="T72" fmla="*/ 319 w 449"/>
                  <a:gd name="T73" fmla="*/ 312 h 469"/>
                  <a:gd name="T74" fmla="*/ 311 w 449"/>
                  <a:gd name="T75" fmla="*/ 320 h 469"/>
                  <a:gd name="T76" fmla="*/ 307 w 449"/>
                  <a:gd name="T77" fmla="*/ 301 h 469"/>
                  <a:gd name="T78" fmla="*/ 298 w 449"/>
                  <a:gd name="T79" fmla="*/ 292 h 469"/>
                  <a:gd name="T80" fmla="*/ 290 w 449"/>
                  <a:gd name="T81" fmla="*/ 277 h 469"/>
                  <a:gd name="T82" fmla="*/ 280 w 449"/>
                  <a:gd name="T83" fmla="*/ 274 h 469"/>
                  <a:gd name="T84" fmla="*/ 286 w 449"/>
                  <a:gd name="T85" fmla="*/ 255 h 469"/>
                  <a:gd name="T86" fmla="*/ 283 w 449"/>
                  <a:gd name="T87" fmla="*/ 243 h 469"/>
                  <a:gd name="T88" fmla="*/ 238 w 449"/>
                  <a:gd name="T89" fmla="*/ 199 h 469"/>
                  <a:gd name="T90" fmla="*/ 230 w 449"/>
                  <a:gd name="T91" fmla="*/ 170 h 469"/>
                  <a:gd name="T92" fmla="*/ 300 w 449"/>
                  <a:gd name="T93" fmla="*/ 216 h 469"/>
                  <a:gd name="T94" fmla="*/ 357 w 449"/>
                  <a:gd name="T95" fmla="*/ 186 h 469"/>
                  <a:gd name="T96" fmla="*/ 403 w 449"/>
                  <a:gd name="T97" fmla="*/ 184 h 469"/>
                  <a:gd name="T98" fmla="*/ 409 w 449"/>
                  <a:gd name="T99" fmla="*/ 200 h 469"/>
                  <a:gd name="T100" fmla="*/ 422 w 449"/>
                  <a:gd name="T101" fmla="*/ 210 h 469"/>
                  <a:gd name="T102" fmla="*/ 436 w 449"/>
                  <a:gd name="T103" fmla="*/ 210 h 469"/>
                  <a:gd name="T104" fmla="*/ 449 w 449"/>
                  <a:gd name="T105" fmla="*/ 234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449" h="469">
                    <a:moveTo>
                      <a:pt x="449" y="234"/>
                    </a:moveTo>
                    <a:cubicBezTo>
                      <a:pt x="449" y="197"/>
                      <a:pt x="449" y="197"/>
                      <a:pt x="449" y="197"/>
                    </a:cubicBezTo>
                    <a:cubicBezTo>
                      <a:pt x="437" y="190"/>
                      <a:pt x="437" y="190"/>
                      <a:pt x="437" y="190"/>
                    </a:cubicBezTo>
                    <a:cubicBezTo>
                      <a:pt x="444" y="172"/>
                      <a:pt x="444" y="172"/>
                      <a:pt x="444" y="172"/>
                    </a:cubicBezTo>
                    <a:cubicBezTo>
                      <a:pt x="439" y="154"/>
                      <a:pt x="439" y="154"/>
                      <a:pt x="439" y="154"/>
                    </a:cubicBezTo>
                    <a:cubicBezTo>
                      <a:pt x="449" y="142"/>
                      <a:pt x="449" y="142"/>
                      <a:pt x="449" y="142"/>
                    </a:cubicBezTo>
                    <a:cubicBezTo>
                      <a:pt x="449" y="111"/>
                      <a:pt x="449" y="111"/>
                      <a:pt x="449" y="111"/>
                    </a:cubicBezTo>
                    <a:cubicBezTo>
                      <a:pt x="444" y="109"/>
                      <a:pt x="444" y="109"/>
                      <a:pt x="444" y="109"/>
                    </a:cubicBezTo>
                    <a:cubicBezTo>
                      <a:pt x="447" y="124"/>
                      <a:pt x="447" y="124"/>
                      <a:pt x="447" y="124"/>
                    </a:cubicBezTo>
                    <a:cubicBezTo>
                      <a:pt x="447" y="124"/>
                      <a:pt x="393" y="84"/>
                      <a:pt x="386" y="60"/>
                    </a:cubicBezTo>
                    <a:cubicBezTo>
                      <a:pt x="391" y="57"/>
                      <a:pt x="391" y="57"/>
                      <a:pt x="391" y="57"/>
                    </a:cubicBezTo>
                    <a:cubicBezTo>
                      <a:pt x="391" y="57"/>
                      <a:pt x="330" y="62"/>
                      <a:pt x="313" y="12"/>
                    </a:cubicBezTo>
                    <a:cubicBezTo>
                      <a:pt x="313" y="12"/>
                      <a:pt x="316" y="53"/>
                      <a:pt x="369" y="66"/>
                    </a:cubicBezTo>
                    <a:cubicBezTo>
                      <a:pt x="369" y="77"/>
                      <a:pt x="369" y="77"/>
                      <a:pt x="369" y="77"/>
                    </a:cubicBezTo>
                    <a:cubicBezTo>
                      <a:pt x="330" y="62"/>
                      <a:pt x="330" y="62"/>
                      <a:pt x="330" y="62"/>
                    </a:cubicBezTo>
                    <a:cubicBezTo>
                      <a:pt x="352" y="77"/>
                      <a:pt x="352" y="77"/>
                      <a:pt x="352" y="77"/>
                    </a:cubicBezTo>
                    <a:cubicBezTo>
                      <a:pt x="333" y="77"/>
                      <a:pt x="333" y="77"/>
                      <a:pt x="333" y="77"/>
                    </a:cubicBezTo>
                    <a:cubicBezTo>
                      <a:pt x="341" y="92"/>
                      <a:pt x="341" y="92"/>
                      <a:pt x="341" y="92"/>
                    </a:cubicBezTo>
                    <a:cubicBezTo>
                      <a:pt x="281" y="47"/>
                      <a:pt x="281" y="47"/>
                      <a:pt x="281" y="47"/>
                    </a:cubicBezTo>
                    <a:cubicBezTo>
                      <a:pt x="276" y="56"/>
                      <a:pt x="276" y="56"/>
                      <a:pt x="276" y="56"/>
                    </a:cubicBezTo>
                    <a:cubicBezTo>
                      <a:pt x="264" y="52"/>
                      <a:pt x="264" y="52"/>
                      <a:pt x="264" y="52"/>
                    </a:cubicBezTo>
                    <a:cubicBezTo>
                      <a:pt x="264" y="38"/>
                      <a:pt x="264" y="38"/>
                      <a:pt x="264" y="38"/>
                    </a:cubicBezTo>
                    <a:cubicBezTo>
                      <a:pt x="224" y="0"/>
                      <a:pt x="224" y="0"/>
                      <a:pt x="224" y="0"/>
                    </a:cubicBezTo>
                    <a:cubicBezTo>
                      <a:pt x="271" y="109"/>
                      <a:pt x="271" y="109"/>
                      <a:pt x="271" y="109"/>
                    </a:cubicBezTo>
                    <a:cubicBezTo>
                      <a:pt x="224" y="93"/>
                      <a:pt x="224" y="93"/>
                      <a:pt x="224" y="93"/>
                    </a:cubicBezTo>
                    <a:cubicBezTo>
                      <a:pt x="198" y="68"/>
                      <a:pt x="198" y="68"/>
                      <a:pt x="198" y="68"/>
                    </a:cubicBezTo>
                    <a:cubicBezTo>
                      <a:pt x="192" y="74"/>
                      <a:pt x="192" y="74"/>
                      <a:pt x="192" y="74"/>
                    </a:cubicBezTo>
                    <a:cubicBezTo>
                      <a:pt x="208" y="88"/>
                      <a:pt x="208" y="88"/>
                      <a:pt x="208" y="88"/>
                    </a:cubicBezTo>
                    <a:cubicBezTo>
                      <a:pt x="181" y="88"/>
                      <a:pt x="181" y="88"/>
                      <a:pt x="181" y="88"/>
                    </a:cubicBezTo>
                    <a:cubicBezTo>
                      <a:pt x="149" y="73"/>
                      <a:pt x="149" y="73"/>
                      <a:pt x="149" y="73"/>
                    </a:cubicBezTo>
                    <a:cubicBezTo>
                      <a:pt x="149" y="66"/>
                      <a:pt x="149" y="66"/>
                      <a:pt x="149" y="66"/>
                    </a:cubicBezTo>
                    <a:cubicBezTo>
                      <a:pt x="140" y="65"/>
                      <a:pt x="140" y="65"/>
                      <a:pt x="140" y="65"/>
                    </a:cubicBezTo>
                    <a:cubicBezTo>
                      <a:pt x="140" y="70"/>
                      <a:pt x="140" y="70"/>
                      <a:pt x="140" y="70"/>
                    </a:cubicBezTo>
                    <a:cubicBezTo>
                      <a:pt x="130" y="67"/>
                      <a:pt x="130" y="67"/>
                      <a:pt x="130" y="67"/>
                    </a:cubicBezTo>
                    <a:cubicBezTo>
                      <a:pt x="146" y="54"/>
                      <a:pt x="146" y="54"/>
                      <a:pt x="146" y="54"/>
                    </a:cubicBezTo>
                    <a:cubicBezTo>
                      <a:pt x="165" y="62"/>
                      <a:pt x="165" y="62"/>
                      <a:pt x="165" y="62"/>
                    </a:cubicBezTo>
                    <a:cubicBezTo>
                      <a:pt x="174" y="45"/>
                      <a:pt x="174" y="45"/>
                      <a:pt x="174" y="45"/>
                    </a:cubicBezTo>
                    <a:cubicBezTo>
                      <a:pt x="122" y="15"/>
                      <a:pt x="122" y="15"/>
                      <a:pt x="122" y="15"/>
                    </a:cubicBezTo>
                    <a:cubicBezTo>
                      <a:pt x="64" y="40"/>
                      <a:pt x="64" y="40"/>
                      <a:pt x="64" y="40"/>
                    </a:cubicBezTo>
                    <a:cubicBezTo>
                      <a:pt x="81" y="47"/>
                      <a:pt x="81" y="47"/>
                      <a:pt x="81" y="47"/>
                    </a:cubicBezTo>
                    <a:cubicBezTo>
                      <a:pt x="122" y="26"/>
                      <a:pt x="122" y="26"/>
                      <a:pt x="122" y="26"/>
                    </a:cubicBezTo>
                    <a:cubicBezTo>
                      <a:pt x="145" y="41"/>
                      <a:pt x="145" y="41"/>
                      <a:pt x="145" y="41"/>
                    </a:cubicBezTo>
                    <a:cubicBezTo>
                      <a:pt x="115" y="71"/>
                      <a:pt x="115" y="71"/>
                      <a:pt x="115" y="71"/>
                    </a:cubicBezTo>
                    <a:cubicBezTo>
                      <a:pt x="72" y="77"/>
                      <a:pt x="72" y="77"/>
                      <a:pt x="72" y="77"/>
                    </a:cubicBezTo>
                    <a:cubicBezTo>
                      <a:pt x="74" y="99"/>
                      <a:pt x="74" y="99"/>
                      <a:pt x="74" y="99"/>
                    </a:cubicBezTo>
                    <a:cubicBezTo>
                      <a:pt x="58" y="104"/>
                      <a:pt x="58" y="104"/>
                      <a:pt x="58" y="104"/>
                    </a:cubicBezTo>
                    <a:cubicBezTo>
                      <a:pt x="48" y="82"/>
                      <a:pt x="48" y="82"/>
                      <a:pt x="48" y="82"/>
                    </a:cubicBezTo>
                    <a:cubicBezTo>
                      <a:pt x="12" y="83"/>
                      <a:pt x="12" y="83"/>
                      <a:pt x="12" y="83"/>
                    </a:cubicBezTo>
                    <a:cubicBezTo>
                      <a:pt x="0" y="104"/>
                      <a:pt x="0" y="104"/>
                      <a:pt x="0" y="104"/>
                    </a:cubicBezTo>
                    <a:cubicBezTo>
                      <a:pt x="61" y="186"/>
                      <a:pt x="61" y="186"/>
                      <a:pt x="61" y="186"/>
                    </a:cubicBezTo>
                    <a:cubicBezTo>
                      <a:pt x="98" y="129"/>
                      <a:pt x="98" y="129"/>
                      <a:pt x="98" y="129"/>
                    </a:cubicBezTo>
                    <a:cubicBezTo>
                      <a:pt x="139" y="174"/>
                      <a:pt x="139" y="174"/>
                      <a:pt x="139" y="174"/>
                    </a:cubicBezTo>
                    <a:cubicBezTo>
                      <a:pt x="139" y="174"/>
                      <a:pt x="170" y="173"/>
                      <a:pt x="161" y="191"/>
                    </a:cubicBezTo>
                    <a:cubicBezTo>
                      <a:pt x="151" y="208"/>
                      <a:pt x="145" y="190"/>
                      <a:pt x="124" y="195"/>
                    </a:cubicBezTo>
                    <a:cubicBezTo>
                      <a:pt x="103" y="200"/>
                      <a:pt x="91" y="216"/>
                      <a:pt x="91" y="216"/>
                    </a:cubicBezTo>
                    <a:cubicBezTo>
                      <a:pt x="84" y="197"/>
                      <a:pt x="84" y="197"/>
                      <a:pt x="84" y="197"/>
                    </a:cubicBezTo>
                    <a:cubicBezTo>
                      <a:pt x="75" y="199"/>
                      <a:pt x="75" y="199"/>
                      <a:pt x="75" y="199"/>
                    </a:cubicBezTo>
                    <a:cubicBezTo>
                      <a:pt x="90" y="227"/>
                      <a:pt x="90" y="227"/>
                      <a:pt x="90" y="227"/>
                    </a:cubicBezTo>
                    <a:cubicBezTo>
                      <a:pt x="90" y="227"/>
                      <a:pt x="102" y="247"/>
                      <a:pt x="123" y="255"/>
                    </a:cubicBezTo>
                    <a:cubicBezTo>
                      <a:pt x="144" y="263"/>
                      <a:pt x="187" y="325"/>
                      <a:pt x="211" y="384"/>
                    </a:cubicBezTo>
                    <a:cubicBezTo>
                      <a:pt x="295" y="469"/>
                      <a:pt x="295" y="469"/>
                      <a:pt x="295" y="469"/>
                    </a:cubicBezTo>
                    <a:cubicBezTo>
                      <a:pt x="295" y="469"/>
                      <a:pt x="344" y="432"/>
                      <a:pt x="354" y="432"/>
                    </a:cubicBezTo>
                    <a:cubicBezTo>
                      <a:pt x="364" y="432"/>
                      <a:pt x="406" y="405"/>
                      <a:pt x="403" y="386"/>
                    </a:cubicBezTo>
                    <a:cubicBezTo>
                      <a:pt x="376" y="360"/>
                      <a:pt x="376" y="360"/>
                      <a:pt x="376" y="360"/>
                    </a:cubicBezTo>
                    <a:cubicBezTo>
                      <a:pt x="366" y="366"/>
                      <a:pt x="366" y="366"/>
                      <a:pt x="366" y="366"/>
                    </a:cubicBezTo>
                    <a:cubicBezTo>
                      <a:pt x="366" y="366"/>
                      <a:pt x="393" y="392"/>
                      <a:pt x="390" y="392"/>
                    </a:cubicBezTo>
                    <a:cubicBezTo>
                      <a:pt x="388" y="392"/>
                      <a:pt x="378" y="380"/>
                      <a:pt x="357" y="389"/>
                    </a:cubicBezTo>
                    <a:cubicBezTo>
                      <a:pt x="357" y="389"/>
                      <a:pt x="344" y="384"/>
                      <a:pt x="349" y="366"/>
                    </a:cubicBezTo>
                    <a:cubicBezTo>
                      <a:pt x="349" y="366"/>
                      <a:pt x="352" y="350"/>
                      <a:pt x="335" y="335"/>
                    </a:cubicBezTo>
                    <a:cubicBezTo>
                      <a:pt x="343" y="322"/>
                      <a:pt x="343" y="322"/>
                      <a:pt x="343" y="322"/>
                    </a:cubicBezTo>
                    <a:cubicBezTo>
                      <a:pt x="336" y="317"/>
                      <a:pt x="336" y="317"/>
                      <a:pt x="336" y="317"/>
                    </a:cubicBezTo>
                    <a:cubicBezTo>
                      <a:pt x="341" y="303"/>
                      <a:pt x="341" y="303"/>
                      <a:pt x="341" y="303"/>
                    </a:cubicBezTo>
                    <a:cubicBezTo>
                      <a:pt x="328" y="319"/>
                      <a:pt x="328" y="319"/>
                      <a:pt x="328" y="319"/>
                    </a:cubicBezTo>
                    <a:cubicBezTo>
                      <a:pt x="319" y="312"/>
                      <a:pt x="319" y="312"/>
                      <a:pt x="319" y="312"/>
                    </a:cubicBezTo>
                    <a:cubicBezTo>
                      <a:pt x="332" y="292"/>
                      <a:pt x="332" y="292"/>
                      <a:pt x="332" y="292"/>
                    </a:cubicBezTo>
                    <a:cubicBezTo>
                      <a:pt x="332" y="292"/>
                      <a:pt x="308" y="284"/>
                      <a:pt x="311" y="320"/>
                    </a:cubicBezTo>
                    <a:cubicBezTo>
                      <a:pt x="301" y="318"/>
                      <a:pt x="301" y="318"/>
                      <a:pt x="301" y="318"/>
                    </a:cubicBezTo>
                    <a:cubicBezTo>
                      <a:pt x="307" y="301"/>
                      <a:pt x="307" y="301"/>
                      <a:pt x="307" y="301"/>
                    </a:cubicBezTo>
                    <a:cubicBezTo>
                      <a:pt x="283" y="317"/>
                      <a:pt x="283" y="317"/>
                      <a:pt x="283" y="317"/>
                    </a:cubicBezTo>
                    <a:cubicBezTo>
                      <a:pt x="283" y="317"/>
                      <a:pt x="291" y="300"/>
                      <a:pt x="298" y="292"/>
                    </a:cubicBezTo>
                    <a:cubicBezTo>
                      <a:pt x="277" y="311"/>
                      <a:pt x="277" y="311"/>
                      <a:pt x="277" y="311"/>
                    </a:cubicBezTo>
                    <a:cubicBezTo>
                      <a:pt x="290" y="277"/>
                      <a:pt x="290" y="277"/>
                      <a:pt x="290" y="277"/>
                    </a:cubicBezTo>
                    <a:cubicBezTo>
                      <a:pt x="279" y="288"/>
                      <a:pt x="279" y="288"/>
                      <a:pt x="279" y="288"/>
                    </a:cubicBezTo>
                    <a:cubicBezTo>
                      <a:pt x="280" y="274"/>
                      <a:pt x="280" y="274"/>
                      <a:pt x="280" y="274"/>
                    </a:cubicBezTo>
                    <a:cubicBezTo>
                      <a:pt x="294" y="263"/>
                      <a:pt x="294" y="263"/>
                      <a:pt x="294" y="263"/>
                    </a:cubicBezTo>
                    <a:cubicBezTo>
                      <a:pt x="286" y="255"/>
                      <a:pt x="286" y="255"/>
                      <a:pt x="286" y="255"/>
                    </a:cubicBezTo>
                    <a:cubicBezTo>
                      <a:pt x="291" y="253"/>
                      <a:pt x="291" y="253"/>
                      <a:pt x="291" y="253"/>
                    </a:cubicBezTo>
                    <a:cubicBezTo>
                      <a:pt x="283" y="243"/>
                      <a:pt x="283" y="243"/>
                      <a:pt x="283" y="243"/>
                    </a:cubicBezTo>
                    <a:cubicBezTo>
                      <a:pt x="294" y="243"/>
                      <a:pt x="294" y="243"/>
                      <a:pt x="294" y="243"/>
                    </a:cubicBezTo>
                    <a:cubicBezTo>
                      <a:pt x="289" y="243"/>
                      <a:pt x="269" y="240"/>
                      <a:pt x="238" y="199"/>
                    </a:cubicBezTo>
                    <a:cubicBezTo>
                      <a:pt x="258" y="201"/>
                      <a:pt x="258" y="201"/>
                      <a:pt x="258" y="201"/>
                    </a:cubicBezTo>
                    <a:cubicBezTo>
                      <a:pt x="258" y="201"/>
                      <a:pt x="230" y="183"/>
                      <a:pt x="230" y="170"/>
                    </a:cubicBezTo>
                    <a:cubicBezTo>
                      <a:pt x="230" y="170"/>
                      <a:pt x="295" y="212"/>
                      <a:pt x="328" y="197"/>
                    </a:cubicBezTo>
                    <a:cubicBezTo>
                      <a:pt x="328" y="197"/>
                      <a:pt x="316" y="212"/>
                      <a:pt x="300" y="216"/>
                    </a:cubicBezTo>
                    <a:cubicBezTo>
                      <a:pt x="300" y="216"/>
                      <a:pt x="331" y="222"/>
                      <a:pt x="349" y="192"/>
                    </a:cubicBezTo>
                    <a:cubicBezTo>
                      <a:pt x="357" y="186"/>
                      <a:pt x="357" y="186"/>
                      <a:pt x="357" y="186"/>
                    </a:cubicBezTo>
                    <a:cubicBezTo>
                      <a:pt x="357" y="186"/>
                      <a:pt x="370" y="211"/>
                      <a:pt x="386" y="203"/>
                    </a:cubicBezTo>
                    <a:cubicBezTo>
                      <a:pt x="402" y="195"/>
                      <a:pt x="403" y="184"/>
                      <a:pt x="403" y="184"/>
                    </a:cubicBezTo>
                    <a:cubicBezTo>
                      <a:pt x="422" y="181"/>
                      <a:pt x="422" y="181"/>
                      <a:pt x="422" y="181"/>
                    </a:cubicBezTo>
                    <a:cubicBezTo>
                      <a:pt x="409" y="200"/>
                      <a:pt x="409" y="200"/>
                      <a:pt x="409" y="200"/>
                    </a:cubicBezTo>
                    <a:cubicBezTo>
                      <a:pt x="422" y="204"/>
                      <a:pt x="422" y="204"/>
                      <a:pt x="422" y="204"/>
                    </a:cubicBezTo>
                    <a:cubicBezTo>
                      <a:pt x="422" y="210"/>
                      <a:pt x="422" y="210"/>
                      <a:pt x="422" y="210"/>
                    </a:cubicBezTo>
                    <a:cubicBezTo>
                      <a:pt x="418" y="217"/>
                      <a:pt x="418" y="217"/>
                      <a:pt x="418" y="217"/>
                    </a:cubicBezTo>
                    <a:cubicBezTo>
                      <a:pt x="436" y="210"/>
                      <a:pt x="436" y="210"/>
                      <a:pt x="436" y="210"/>
                    </a:cubicBezTo>
                    <a:cubicBezTo>
                      <a:pt x="436" y="234"/>
                      <a:pt x="436" y="234"/>
                      <a:pt x="436" y="234"/>
                    </a:cubicBezTo>
                    <a:lnTo>
                      <a:pt x="449" y="2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20"/>
              <p:cNvSpPr>
                <a:spLocks/>
              </p:cNvSpPr>
              <p:nvPr/>
            </p:nvSpPr>
            <p:spPr bwMode="auto">
              <a:xfrm>
                <a:off x="2970213" y="2906713"/>
                <a:ext cx="4403725" cy="1347788"/>
              </a:xfrm>
              <a:custGeom>
                <a:avLst/>
                <a:gdLst>
                  <a:gd name="T0" fmla="*/ 1101 w 1172"/>
                  <a:gd name="T1" fmla="*/ 43 h 358"/>
                  <a:gd name="T2" fmla="*/ 935 w 1172"/>
                  <a:gd name="T3" fmla="*/ 44 h 358"/>
                  <a:gd name="T4" fmla="*/ 832 w 1172"/>
                  <a:gd name="T5" fmla="*/ 119 h 358"/>
                  <a:gd name="T6" fmla="*/ 716 w 1172"/>
                  <a:gd name="T7" fmla="*/ 133 h 358"/>
                  <a:gd name="T8" fmla="*/ 638 w 1172"/>
                  <a:gd name="T9" fmla="*/ 77 h 358"/>
                  <a:gd name="T10" fmla="*/ 546 w 1172"/>
                  <a:gd name="T11" fmla="*/ 159 h 358"/>
                  <a:gd name="T12" fmla="*/ 475 w 1172"/>
                  <a:gd name="T13" fmla="*/ 129 h 358"/>
                  <a:gd name="T14" fmla="*/ 395 w 1172"/>
                  <a:gd name="T15" fmla="*/ 179 h 358"/>
                  <a:gd name="T16" fmla="*/ 343 w 1172"/>
                  <a:gd name="T17" fmla="*/ 119 h 358"/>
                  <a:gd name="T18" fmla="*/ 283 w 1172"/>
                  <a:gd name="T19" fmla="*/ 103 h 358"/>
                  <a:gd name="T20" fmla="*/ 204 w 1172"/>
                  <a:gd name="T21" fmla="*/ 61 h 358"/>
                  <a:gd name="T22" fmla="*/ 78 w 1172"/>
                  <a:gd name="T23" fmla="*/ 59 h 358"/>
                  <a:gd name="T24" fmla="*/ 0 w 1172"/>
                  <a:gd name="T25" fmla="*/ 115 h 358"/>
                  <a:gd name="T26" fmla="*/ 0 w 1172"/>
                  <a:gd name="T27" fmla="*/ 358 h 358"/>
                  <a:gd name="T28" fmla="*/ 1172 w 1172"/>
                  <a:gd name="T29" fmla="*/ 358 h 358"/>
                  <a:gd name="T30" fmla="*/ 1172 w 1172"/>
                  <a:gd name="T31" fmla="*/ 0 h 358"/>
                  <a:gd name="T32" fmla="*/ 1101 w 1172"/>
                  <a:gd name="T33" fmla="*/ 43 h 3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8">
                    <a:moveTo>
                      <a:pt x="1101" y="43"/>
                    </a:moveTo>
                    <a:cubicBezTo>
                      <a:pt x="1041" y="65"/>
                      <a:pt x="1019" y="53"/>
                      <a:pt x="935" y="44"/>
                    </a:cubicBezTo>
                    <a:cubicBezTo>
                      <a:pt x="850" y="35"/>
                      <a:pt x="879" y="105"/>
                      <a:pt x="832" y="119"/>
                    </a:cubicBezTo>
                    <a:cubicBezTo>
                      <a:pt x="786" y="132"/>
                      <a:pt x="736" y="155"/>
                      <a:pt x="716" y="133"/>
                    </a:cubicBezTo>
                    <a:cubicBezTo>
                      <a:pt x="696" y="111"/>
                      <a:pt x="670" y="87"/>
                      <a:pt x="638" y="77"/>
                    </a:cubicBezTo>
                    <a:cubicBezTo>
                      <a:pt x="606" y="68"/>
                      <a:pt x="564" y="150"/>
                      <a:pt x="546" y="159"/>
                    </a:cubicBezTo>
                    <a:cubicBezTo>
                      <a:pt x="527" y="168"/>
                      <a:pt x="493" y="127"/>
                      <a:pt x="475" y="129"/>
                    </a:cubicBezTo>
                    <a:cubicBezTo>
                      <a:pt x="457" y="131"/>
                      <a:pt x="421" y="179"/>
                      <a:pt x="395" y="179"/>
                    </a:cubicBezTo>
                    <a:cubicBezTo>
                      <a:pt x="369" y="179"/>
                      <a:pt x="351" y="133"/>
                      <a:pt x="343" y="119"/>
                    </a:cubicBezTo>
                    <a:cubicBezTo>
                      <a:pt x="335" y="104"/>
                      <a:pt x="303" y="90"/>
                      <a:pt x="283" y="103"/>
                    </a:cubicBezTo>
                    <a:cubicBezTo>
                      <a:pt x="263" y="116"/>
                      <a:pt x="223" y="74"/>
                      <a:pt x="204" y="61"/>
                    </a:cubicBezTo>
                    <a:cubicBezTo>
                      <a:pt x="186" y="48"/>
                      <a:pt x="136" y="59"/>
                      <a:pt x="78" y="59"/>
                    </a:cubicBezTo>
                    <a:cubicBezTo>
                      <a:pt x="23" y="59"/>
                      <a:pt x="39" y="104"/>
                      <a:pt x="0" y="115"/>
                    </a:cubicBezTo>
                    <a:cubicBezTo>
                      <a:pt x="0" y="358"/>
                      <a:pt x="0" y="358"/>
                      <a:pt x="0" y="358"/>
                    </a:cubicBezTo>
                    <a:cubicBezTo>
                      <a:pt x="1172" y="358"/>
                      <a:pt x="1172" y="358"/>
                      <a:pt x="1172" y="358"/>
                    </a:cubicBezTo>
                    <a:cubicBezTo>
                      <a:pt x="1172" y="0"/>
                      <a:pt x="1172" y="0"/>
                      <a:pt x="1172" y="0"/>
                    </a:cubicBezTo>
                    <a:cubicBezTo>
                      <a:pt x="1150" y="0"/>
                      <a:pt x="1146" y="27"/>
                      <a:pt x="1101" y="43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Freeform 21"/>
              <p:cNvSpPr>
                <a:spLocks/>
              </p:cNvSpPr>
              <p:nvPr/>
            </p:nvSpPr>
            <p:spPr bwMode="auto">
              <a:xfrm>
                <a:off x="2970213" y="3151188"/>
                <a:ext cx="4403725" cy="1323975"/>
              </a:xfrm>
              <a:custGeom>
                <a:avLst/>
                <a:gdLst>
                  <a:gd name="T0" fmla="*/ 1100 w 1172"/>
                  <a:gd name="T1" fmla="*/ 176 h 352"/>
                  <a:gd name="T2" fmla="*/ 1031 w 1172"/>
                  <a:gd name="T3" fmla="*/ 196 h 352"/>
                  <a:gd name="T4" fmla="*/ 945 w 1172"/>
                  <a:gd name="T5" fmla="*/ 177 h 352"/>
                  <a:gd name="T6" fmla="*/ 876 w 1172"/>
                  <a:gd name="T7" fmla="*/ 196 h 352"/>
                  <a:gd name="T8" fmla="*/ 803 w 1172"/>
                  <a:gd name="T9" fmla="*/ 221 h 352"/>
                  <a:gd name="T10" fmla="*/ 693 w 1172"/>
                  <a:gd name="T11" fmla="*/ 194 h 352"/>
                  <a:gd name="T12" fmla="*/ 595 w 1172"/>
                  <a:gd name="T13" fmla="*/ 247 h 352"/>
                  <a:gd name="T14" fmla="*/ 434 w 1172"/>
                  <a:gd name="T15" fmla="*/ 250 h 352"/>
                  <a:gd name="T16" fmla="*/ 298 w 1172"/>
                  <a:gd name="T17" fmla="*/ 132 h 352"/>
                  <a:gd name="T18" fmla="*/ 204 w 1172"/>
                  <a:gd name="T19" fmla="*/ 85 h 352"/>
                  <a:gd name="T20" fmla="*/ 114 w 1172"/>
                  <a:gd name="T21" fmla="*/ 26 h 352"/>
                  <a:gd name="T22" fmla="*/ 37 w 1172"/>
                  <a:gd name="T23" fmla="*/ 85 h 352"/>
                  <a:gd name="T24" fmla="*/ 0 w 1172"/>
                  <a:gd name="T25" fmla="*/ 116 h 352"/>
                  <a:gd name="T26" fmla="*/ 0 w 1172"/>
                  <a:gd name="T27" fmla="*/ 352 h 352"/>
                  <a:gd name="T28" fmla="*/ 1172 w 1172"/>
                  <a:gd name="T29" fmla="*/ 352 h 352"/>
                  <a:gd name="T30" fmla="*/ 1172 w 1172"/>
                  <a:gd name="T31" fmla="*/ 163 h 352"/>
                  <a:gd name="T32" fmla="*/ 1100 w 1172"/>
                  <a:gd name="T33" fmla="*/ 176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2">
                    <a:moveTo>
                      <a:pt x="1100" y="176"/>
                    </a:moveTo>
                    <a:cubicBezTo>
                      <a:pt x="1059" y="182"/>
                      <a:pt x="1092" y="196"/>
                      <a:pt x="1031" y="196"/>
                    </a:cubicBezTo>
                    <a:cubicBezTo>
                      <a:pt x="970" y="196"/>
                      <a:pt x="945" y="177"/>
                      <a:pt x="945" y="177"/>
                    </a:cubicBezTo>
                    <a:cubicBezTo>
                      <a:pt x="945" y="177"/>
                      <a:pt x="913" y="170"/>
                      <a:pt x="876" y="196"/>
                    </a:cubicBezTo>
                    <a:cubicBezTo>
                      <a:pt x="839" y="221"/>
                      <a:pt x="872" y="239"/>
                      <a:pt x="803" y="221"/>
                    </a:cubicBezTo>
                    <a:cubicBezTo>
                      <a:pt x="733" y="204"/>
                      <a:pt x="721" y="171"/>
                      <a:pt x="693" y="194"/>
                    </a:cubicBezTo>
                    <a:cubicBezTo>
                      <a:pt x="664" y="216"/>
                      <a:pt x="623" y="238"/>
                      <a:pt x="595" y="247"/>
                    </a:cubicBezTo>
                    <a:cubicBezTo>
                      <a:pt x="566" y="256"/>
                      <a:pt x="434" y="250"/>
                      <a:pt x="434" y="250"/>
                    </a:cubicBezTo>
                    <a:cubicBezTo>
                      <a:pt x="434" y="250"/>
                      <a:pt x="338" y="145"/>
                      <a:pt x="298" y="132"/>
                    </a:cubicBezTo>
                    <a:cubicBezTo>
                      <a:pt x="257" y="119"/>
                      <a:pt x="204" y="85"/>
                      <a:pt x="204" y="85"/>
                    </a:cubicBezTo>
                    <a:cubicBezTo>
                      <a:pt x="204" y="85"/>
                      <a:pt x="143" y="0"/>
                      <a:pt x="114" y="26"/>
                    </a:cubicBezTo>
                    <a:cubicBezTo>
                      <a:pt x="85" y="52"/>
                      <a:pt x="37" y="97"/>
                      <a:pt x="37" y="85"/>
                    </a:cubicBezTo>
                    <a:cubicBezTo>
                      <a:pt x="37" y="78"/>
                      <a:pt x="21" y="95"/>
                      <a:pt x="0" y="116"/>
                    </a:cubicBezTo>
                    <a:cubicBezTo>
                      <a:pt x="0" y="352"/>
                      <a:pt x="0" y="352"/>
                      <a:pt x="0" y="352"/>
                    </a:cubicBezTo>
                    <a:cubicBezTo>
                      <a:pt x="1172" y="352"/>
                      <a:pt x="1172" y="352"/>
                      <a:pt x="1172" y="352"/>
                    </a:cubicBezTo>
                    <a:cubicBezTo>
                      <a:pt x="1172" y="163"/>
                      <a:pt x="1172" y="163"/>
                      <a:pt x="1172" y="163"/>
                    </a:cubicBezTo>
                    <a:cubicBezTo>
                      <a:pt x="1154" y="167"/>
                      <a:pt x="1125" y="172"/>
                      <a:pt x="1100" y="176"/>
                    </a:cubicBez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0" y="1185635"/>
              <a:ext cx="6749143" cy="5684257"/>
              <a:chOff x="1279525" y="2317750"/>
              <a:chExt cx="4406901" cy="3711576"/>
            </a:xfrm>
          </p:grpSpPr>
          <p:sp>
            <p:nvSpPr>
              <p:cNvPr id="6" name="Freeform 5"/>
              <p:cNvSpPr>
                <a:spLocks/>
              </p:cNvSpPr>
              <p:nvPr/>
            </p:nvSpPr>
            <p:spPr bwMode="auto">
              <a:xfrm>
                <a:off x="2859088" y="3878263"/>
                <a:ext cx="2827338" cy="2151063"/>
              </a:xfrm>
              <a:custGeom>
                <a:avLst/>
                <a:gdLst>
                  <a:gd name="T0" fmla="*/ 752 w 752"/>
                  <a:gd name="T1" fmla="*/ 28 h 572"/>
                  <a:gd name="T2" fmla="*/ 669 w 752"/>
                  <a:gd name="T3" fmla="*/ 52 h 572"/>
                  <a:gd name="T4" fmla="*/ 383 w 752"/>
                  <a:gd name="T5" fmla="*/ 26 h 572"/>
                  <a:gd name="T6" fmla="*/ 218 w 752"/>
                  <a:gd name="T7" fmla="*/ 16 h 572"/>
                  <a:gd name="T8" fmla="*/ 0 w 752"/>
                  <a:gd name="T9" fmla="*/ 26 h 572"/>
                  <a:gd name="T10" fmla="*/ 0 w 752"/>
                  <a:gd name="T11" fmla="*/ 572 h 572"/>
                  <a:gd name="T12" fmla="*/ 749 w 752"/>
                  <a:gd name="T13" fmla="*/ 572 h 572"/>
                  <a:gd name="T14" fmla="*/ 752 w 752"/>
                  <a:gd name="T15" fmla="*/ 511 h 572"/>
                  <a:gd name="T16" fmla="*/ 752 w 752"/>
                  <a:gd name="T17" fmla="*/ 28 h 5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52" h="572">
                    <a:moveTo>
                      <a:pt x="752" y="28"/>
                    </a:moveTo>
                    <a:cubicBezTo>
                      <a:pt x="730" y="56"/>
                      <a:pt x="698" y="82"/>
                      <a:pt x="669" y="52"/>
                    </a:cubicBezTo>
                    <a:cubicBezTo>
                      <a:pt x="618" y="0"/>
                      <a:pt x="533" y="10"/>
                      <a:pt x="383" y="26"/>
                    </a:cubicBezTo>
                    <a:cubicBezTo>
                      <a:pt x="232" y="42"/>
                      <a:pt x="339" y="26"/>
                      <a:pt x="218" y="16"/>
                    </a:cubicBezTo>
                    <a:cubicBezTo>
                      <a:pt x="80" y="4"/>
                      <a:pt x="0" y="26"/>
                      <a:pt x="0" y="26"/>
                    </a:cubicBezTo>
                    <a:cubicBezTo>
                      <a:pt x="0" y="572"/>
                      <a:pt x="0" y="572"/>
                      <a:pt x="0" y="572"/>
                    </a:cubicBezTo>
                    <a:cubicBezTo>
                      <a:pt x="749" y="572"/>
                      <a:pt x="749" y="572"/>
                      <a:pt x="749" y="572"/>
                    </a:cubicBezTo>
                    <a:cubicBezTo>
                      <a:pt x="752" y="511"/>
                      <a:pt x="752" y="511"/>
                      <a:pt x="752" y="511"/>
                    </a:cubicBezTo>
                    <a:lnTo>
                      <a:pt x="752" y="2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6"/>
              <p:cNvSpPr>
                <a:spLocks/>
              </p:cNvSpPr>
              <p:nvPr/>
            </p:nvSpPr>
            <p:spPr bwMode="auto">
              <a:xfrm>
                <a:off x="3065463" y="4005263"/>
                <a:ext cx="2041525" cy="1331913"/>
              </a:xfrm>
              <a:custGeom>
                <a:avLst/>
                <a:gdLst>
                  <a:gd name="T0" fmla="*/ 74 w 543"/>
                  <a:gd name="T1" fmla="*/ 1 h 354"/>
                  <a:gd name="T2" fmla="*/ 85 w 543"/>
                  <a:gd name="T3" fmla="*/ 1 h 354"/>
                  <a:gd name="T4" fmla="*/ 210 w 543"/>
                  <a:gd name="T5" fmla="*/ 50 h 354"/>
                  <a:gd name="T6" fmla="*/ 419 w 543"/>
                  <a:gd name="T7" fmla="*/ 63 h 354"/>
                  <a:gd name="T8" fmla="*/ 285 w 543"/>
                  <a:gd name="T9" fmla="*/ 107 h 354"/>
                  <a:gd name="T10" fmla="*/ 360 w 543"/>
                  <a:gd name="T11" fmla="*/ 121 h 354"/>
                  <a:gd name="T12" fmla="*/ 307 w 543"/>
                  <a:gd name="T13" fmla="*/ 210 h 354"/>
                  <a:gd name="T14" fmla="*/ 535 w 543"/>
                  <a:gd name="T15" fmla="*/ 310 h 354"/>
                  <a:gd name="T16" fmla="*/ 423 w 543"/>
                  <a:gd name="T17" fmla="*/ 301 h 354"/>
                  <a:gd name="T18" fmla="*/ 234 w 543"/>
                  <a:gd name="T19" fmla="*/ 246 h 354"/>
                  <a:gd name="T20" fmla="*/ 169 w 543"/>
                  <a:gd name="T21" fmla="*/ 116 h 354"/>
                  <a:gd name="T22" fmla="*/ 124 w 543"/>
                  <a:gd name="T23" fmla="*/ 63 h 354"/>
                  <a:gd name="T24" fmla="*/ 13 w 543"/>
                  <a:gd name="T25" fmla="*/ 15 h 354"/>
                  <a:gd name="T26" fmla="*/ 74 w 543"/>
                  <a:gd name="T27" fmla="*/ 1 h 3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43" h="354">
                    <a:moveTo>
                      <a:pt x="74" y="1"/>
                    </a:moveTo>
                    <a:cubicBezTo>
                      <a:pt x="78" y="0"/>
                      <a:pt x="81" y="0"/>
                      <a:pt x="85" y="1"/>
                    </a:cubicBezTo>
                    <a:cubicBezTo>
                      <a:pt x="104" y="3"/>
                      <a:pt x="169" y="13"/>
                      <a:pt x="210" y="50"/>
                    </a:cubicBezTo>
                    <a:cubicBezTo>
                      <a:pt x="244" y="82"/>
                      <a:pt x="376" y="37"/>
                      <a:pt x="419" y="63"/>
                    </a:cubicBezTo>
                    <a:cubicBezTo>
                      <a:pt x="463" y="89"/>
                      <a:pt x="297" y="66"/>
                      <a:pt x="285" y="107"/>
                    </a:cubicBezTo>
                    <a:cubicBezTo>
                      <a:pt x="272" y="148"/>
                      <a:pt x="397" y="98"/>
                      <a:pt x="360" y="121"/>
                    </a:cubicBezTo>
                    <a:cubicBezTo>
                      <a:pt x="322" y="144"/>
                      <a:pt x="247" y="179"/>
                      <a:pt x="307" y="210"/>
                    </a:cubicBezTo>
                    <a:cubicBezTo>
                      <a:pt x="367" y="240"/>
                      <a:pt x="527" y="301"/>
                      <a:pt x="535" y="310"/>
                    </a:cubicBezTo>
                    <a:cubicBezTo>
                      <a:pt x="543" y="319"/>
                      <a:pt x="499" y="354"/>
                      <a:pt x="423" y="301"/>
                    </a:cubicBezTo>
                    <a:cubicBezTo>
                      <a:pt x="347" y="248"/>
                      <a:pt x="280" y="262"/>
                      <a:pt x="234" y="246"/>
                    </a:cubicBezTo>
                    <a:cubicBezTo>
                      <a:pt x="188" y="229"/>
                      <a:pt x="239" y="127"/>
                      <a:pt x="169" y="116"/>
                    </a:cubicBezTo>
                    <a:cubicBezTo>
                      <a:pt x="99" y="104"/>
                      <a:pt x="62" y="98"/>
                      <a:pt x="124" y="63"/>
                    </a:cubicBezTo>
                    <a:cubicBezTo>
                      <a:pt x="186" y="27"/>
                      <a:pt x="28" y="26"/>
                      <a:pt x="13" y="15"/>
                    </a:cubicBezTo>
                    <a:cubicBezTo>
                      <a:pt x="0" y="6"/>
                      <a:pt x="57" y="2"/>
                      <a:pt x="74" y="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7"/>
              <p:cNvSpPr>
                <a:spLocks/>
              </p:cNvSpPr>
              <p:nvPr/>
            </p:nvSpPr>
            <p:spPr bwMode="auto">
              <a:xfrm>
                <a:off x="3475038" y="3889375"/>
                <a:ext cx="2211388" cy="2139950"/>
              </a:xfrm>
              <a:custGeom>
                <a:avLst/>
                <a:gdLst>
                  <a:gd name="T0" fmla="*/ 588 w 588"/>
                  <a:gd name="T1" fmla="*/ 0 h 569"/>
                  <a:gd name="T2" fmla="*/ 282 w 588"/>
                  <a:gd name="T3" fmla="*/ 22 h 569"/>
                  <a:gd name="T4" fmla="*/ 386 w 588"/>
                  <a:gd name="T5" fmla="*/ 86 h 569"/>
                  <a:gd name="T6" fmla="*/ 282 w 588"/>
                  <a:gd name="T7" fmla="*/ 187 h 569"/>
                  <a:gd name="T8" fmla="*/ 430 w 588"/>
                  <a:gd name="T9" fmla="*/ 326 h 569"/>
                  <a:gd name="T10" fmla="*/ 168 w 588"/>
                  <a:gd name="T11" fmla="*/ 480 h 569"/>
                  <a:gd name="T12" fmla="*/ 521 w 588"/>
                  <a:gd name="T13" fmla="*/ 530 h 569"/>
                  <a:gd name="T14" fmla="*/ 588 w 588"/>
                  <a:gd name="T15" fmla="*/ 569 h 569"/>
                  <a:gd name="T16" fmla="*/ 588 w 588"/>
                  <a:gd name="T17" fmla="*/ 0 h 5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88" h="569">
                    <a:moveTo>
                      <a:pt x="588" y="0"/>
                    </a:moveTo>
                    <a:cubicBezTo>
                      <a:pt x="533" y="1"/>
                      <a:pt x="361" y="4"/>
                      <a:pt x="282" y="22"/>
                    </a:cubicBezTo>
                    <a:cubicBezTo>
                      <a:pt x="188" y="44"/>
                      <a:pt x="292" y="86"/>
                      <a:pt x="386" y="86"/>
                    </a:cubicBezTo>
                    <a:cubicBezTo>
                      <a:pt x="480" y="86"/>
                      <a:pt x="400" y="149"/>
                      <a:pt x="282" y="187"/>
                    </a:cubicBezTo>
                    <a:cubicBezTo>
                      <a:pt x="164" y="225"/>
                      <a:pt x="307" y="285"/>
                      <a:pt x="430" y="326"/>
                    </a:cubicBezTo>
                    <a:cubicBezTo>
                      <a:pt x="553" y="366"/>
                      <a:pt x="336" y="423"/>
                      <a:pt x="168" y="480"/>
                    </a:cubicBezTo>
                    <a:cubicBezTo>
                      <a:pt x="0" y="537"/>
                      <a:pt x="521" y="530"/>
                      <a:pt x="521" y="530"/>
                    </a:cubicBezTo>
                    <a:cubicBezTo>
                      <a:pt x="588" y="569"/>
                      <a:pt x="588" y="569"/>
                      <a:pt x="588" y="569"/>
                    </a:cubicBezTo>
                    <a:lnTo>
                      <a:pt x="588" y="0"/>
                    </a:ln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8"/>
              <p:cNvSpPr>
                <a:spLocks noEditPoints="1"/>
              </p:cNvSpPr>
              <p:nvPr/>
            </p:nvSpPr>
            <p:spPr bwMode="auto">
              <a:xfrm>
                <a:off x="1746250" y="2317750"/>
                <a:ext cx="1492250" cy="1670050"/>
              </a:xfrm>
              <a:custGeom>
                <a:avLst/>
                <a:gdLst>
                  <a:gd name="T0" fmla="*/ 231 w 397"/>
                  <a:gd name="T1" fmla="*/ 361 h 444"/>
                  <a:gd name="T2" fmla="*/ 215 w 397"/>
                  <a:gd name="T3" fmla="*/ 316 h 444"/>
                  <a:gd name="T4" fmla="*/ 260 w 397"/>
                  <a:gd name="T5" fmla="*/ 219 h 444"/>
                  <a:gd name="T6" fmla="*/ 294 w 397"/>
                  <a:gd name="T7" fmla="*/ 209 h 444"/>
                  <a:gd name="T8" fmla="*/ 301 w 397"/>
                  <a:gd name="T9" fmla="*/ 205 h 444"/>
                  <a:gd name="T10" fmla="*/ 312 w 397"/>
                  <a:gd name="T11" fmla="*/ 206 h 444"/>
                  <a:gd name="T12" fmla="*/ 327 w 397"/>
                  <a:gd name="T13" fmla="*/ 193 h 444"/>
                  <a:gd name="T14" fmla="*/ 303 w 397"/>
                  <a:gd name="T15" fmla="*/ 180 h 444"/>
                  <a:gd name="T16" fmla="*/ 292 w 397"/>
                  <a:gd name="T17" fmla="*/ 176 h 444"/>
                  <a:gd name="T18" fmla="*/ 290 w 397"/>
                  <a:gd name="T19" fmla="*/ 168 h 444"/>
                  <a:gd name="T20" fmla="*/ 255 w 397"/>
                  <a:gd name="T21" fmla="*/ 106 h 444"/>
                  <a:gd name="T22" fmla="*/ 257 w 397"/>
                  <a:gd name="T23" fmla="*/ 76 h 444"/>
                  <a:gd name="T24" fmla="*/ 271 w 397"/>
                  <a:gd name="T25" fmla="*/ 74 h 444"/>
                  <a:gd name="T26" fmla="*/ 285 w 397"/>
                  <a:gd name="T27" fmla="*/ 71 h 444"/>
                  <a:gd name="T28" fmla="*/ 300 w 397"/>
                  <a:gd name="T29" fmla="*/ 59 h 444"/>
                  <a:gd name="T30" fmla="*/ 260 w 397"/>
                  <a:gd name="T31" fmla="*/ 13 h 444"/>
                  <a:gd name="T32" fmla="*/ 239 w 397"/>
                  <a:gd name="T33" fmla="*/ 31 h 444"/>
                  <a:gd name="T34" fmla="*/ 218 w 397"/>
                  <a:gd name="T35" fmla="*/ 42 h 444"/>
                  <a:gd name="T36" fmla="*/ 195 w 397"/>
                  <a:gd name="T37" fmla="*/ 26 h 444"/>
                  <a:gd name="T38" fmla="*/ 169 w 397"/>
                  <a:gd name="T39" fmla="*/ 25 h 444"/>
                  <a:gd name="T40" fmla="*/ 150 w 397"/>
                  <a:gd name="T41" fmla="*/ 31 h 444"/>
                  <a:gd name="T42" fmla="*/ 115 w 397"/>
                  <a:gd name="T43" fmla="*/ 93 h 444"/>
                  <a:gd name="T44" fmla="*/ 105 w 397"/>
                  <a:gd name="T45" fmla="*/ 111 h 444"/>
                  <a:gd name="T46" fmla="*/ 78 w 397"/>
                  <a:gd name="T47" fmla="*/ 137 h 444"/>
                  <a:gd name="T48" fmla="*/ 100 w 397"/>
                  <a:gd name="T49" fmla="*/ 121 h 444"/>
                  <a:gd name="T50" fmla="*/ 116 w 397"/>
                  <a:gd name="T51" fmla="*/ 118 h 444"/>
                  <a:gd name="T52" fmla="*/ 122 w 397"/>
                  <a:gd name="T53" fmla="*/ 135 h 444"/>
                  <a:gd name="T54" fmla="*/ 152 w 397"/>
                  <a:gd name="T55" fmla="*/ 150 h 444"/>
                  <a:gd name="T56" fmla="*/ 6 w 397"/>
                  <a:gd name="T57" fmla="*/ 169 h 444"/>
                  <a:gd name="T58" fmla="*/ 154 w 397"/>
                  <a:gd name="T59" fmla="*/ 182 h 444"/>
                  <a:gd name="T60" fmla="*/ 190 w 397"/>
                  <a:gd name="T61" fmla="*/ 224 h 444"/>
                  <a:gd name="T62" fmla="*/ 101 w 397"/>
                  <a:gd name="T63" fmla="*/ 267 h 444"/>
                  <a:gd name="T64" fmla="*/ 190 w 397"/>
                  <a:gd name="T65" fmla="*/ 258 h 444"/>
                  <a:gd name="T66" fmla="*/ 146 w 397"/>
                  <a:gd name="T67" fmla="*/ 300 h 444"/>
                  <a:gd name="T68" fmla="*/ 109 w 397"/>
                  <a:gd name="T69" fmla="*/ 311 h 444"/>
                  <a:gd name="T70" fmla="*/ 15 w 397"/>
                  <a:gd name="T71" fmla="*/ 281 h 444"/>
                  <a:gd name="T72" fmla="*/ 329 w 397"/>
                  <a:gd name="T73" fmla="*/ 426 h 444"/>
                  <a:gd name="T74" fmla="*/ 355 w 397"/>
                  <a:gd name="T75" fmla="*/ 424 h 444"/>
                  <a:gd name="T76" fmla="*/ 219 w 397"/>
                  <a:gd name="T77" fmla="*/ 152 h 444"/>
                  <a:gd name="T78" fmla="*/ 243 w 397"/>
                  <a:gd name="T79" fmla="*/ 163 h 444"/>
                  <a:gd name="T80" fmla="*/ 283 w 397"/>
                  <a:gd name="T81" fmla="*/ 195 h 444"/>
                  <a:gd name="T82" fmla="*/ 296 w 397"/>
                  <a:gd name="T83" fmla="*/ 202 h 444"/>
                  <a:gd name="T84" fmla="*/ 257 w 397"/>
                  <a:gd name="T85" fmla="*/ 217 h 444"/>
                  <a:gd name="T86" fmla="*/ 224 w 397"/>
                  <a:gd name="T87" fmla="*/ 18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97" h="444">
                    <a:moveTo>
                      <a:pt x="356" y="412"/>
                    </a:moveTo>
                    <a:cubicBezTo>
                      <a:pt x="335" y="403"/>
                      <a:pt x="239" y="364"/>
                      <a:pt x="239" y="364"/>
                    </a:cubicBezTo>
                    <a:cubicBezTo>
                      <a:pt x="231" y="361"/>
                      <a:pt x="231" y="361"/>
                      <a:pt x="231" y="361"/>
                    </a:cubicBezTo>
                    <a:cubicBezTo>
                      <a:pt x="231" y="361"/>
                      <a:pt x="238" y="357"/>
                      <a:pt x="234" y="350"/>
                    </a:cubicBezTo>
                    <a:cubicBezTo>
                      <a:pt x="230" y="343"/>
                      <a:pt x="223" y="338"/>
                      <a:pt x="220" y="331"/>
                    </a:cubicBezTo>
                    <a:cubicBezTo>
                      <a:pt x="218" y="323"/>
                      <a:pt x="211" y="319"/>
                      <a:pt x="215" y="316"/>
                    </a:cubicBezTo>
                    <a:cubicBezTo>
                      <a:pt x="219" y="313"/>
                      <a:pt x="243" y="285"/>
                      <a:pt x="244" y="279"/>
                    </a:cubicBezTo>
                    <a:cubicBezTo>
                      <a:pt x="244" y="279"/>
                      <a:pt x="263" y="274"/>
                      <a:pt x="266" y="263"/>
                    </a:cubicBezTo>
                    <a:cubicBezTo>
                      <a:pt x="270" y="252"/>
                      <a:pt x="276" y="233"/>
                      <a:pt x="260" y="219"/>
                    </a:cubicBezTo>
                    <a:cubicBezTo>
                      <a:pt x="285" y="210"/>
                      <a:pt x="285" y="210"/>
                      <a:pt x="285" y="210"/>
                    </a:cubicBezTo>
                    <a:cubicBezTo>
                      <a:pt x="285" y="210"/>
                      <a:pt x="289" y="210"/>
                      <a:pt x="292" y="208"/>
                    </a:cubicBezTo>
                    <a:cubicBezTo>
                      <a:pt x="294" y="209"/>
                      <a:pt x="294" y="209"/>
                      <a:pt x="294" y="209"/>
                    </a:cubicBezTo>
                    <a:cubicBezTo>
                      <a:pt x="294" y="206"/>
                      <a:pt x="294" y="206"/>
                      <a:pt x="294" y="206"/>
                    </a:cubicBezTo>
                    <a:cubicBezTo>
                      <a:pt x="298" y="205"/>
                      <a:pt x="298" y="205"/>
                      <a:pt x="298" y="205"/>
                    </a:cubicBezTo>
                    <a:cubicBezTo>
                      <a:pt x="298" y="205"/>
                      <a:pt x="298" y="206"/>
                      <a:pt x="301" y="205"/>
                    </a:cubicBezTo>
                    <a:cubicBezTo>
                      <a:pt x="301" y="205"/>
                      <a:pt x="301" y="208"/>
                      <a:pt x="305" y="206"/>
                    </a:cubicBezTo>
                    <a:cubicBezTo>
                      <a:pt x="305" y="206"/>
                      <a:pt x="308" y="217"/>
                      <a:pt x="311" y="207"/>
                    </a:cubicBezTo>
                    <a:cubicBezTo>
                      <a:pt x="314" y="196"/>
                      <a:pt x="312" y="206"/>
                      <a:pt x="312" y="206"/>
                    </a:cubicBezTo>
                    <a:cubicBezTo>
                      <a:pt x="312" y="206"/>
                      <a:pt x="324" y="208"/>
                      <a:pt x="323" y="204"/>
                    </a:cubicBezTo>
                    <a:cubicBezTo>
                      <a:pt x="323" y="204"/>
                      <a:pt x="327" y="202"/>
                      <a:pt x="324" y="198"/>
                    </a:cubicBezTo>
                    <a:cubicBezTo>
                      <a:pt x="324" y="198"/>
                      <a:pt x="330" y="199"/>
                      <a:pt x="327" y="193"/>
                    </a:cubicBezTo>
                    <a:cubicBezTo>
                      <a:pt x="324" y="188"/>
                      <a:pt x="314" y="183"/>
                      <a:pt x="314" y="183"/>
                    </a:cubicBezTo>
                    <a:cubicBezTo>
                      <a:pt x="304" y="184"/>
                      <a:pt x="304" y="184"/>
                      <a:pt x="304" y="184"/>
                    </a:cubicBezTo>
                    <a:cubicBezTo>
                      <a:pt x="304" y="184"/>
                      <a:pt x="304" y="180"/>
                      <a:pt x="303" y="180"/>
                    </a:cubicBezTo>
                    <a:cubicBezTo>
                      <a:pt x="301" y="180"/>
                      <a:pt x="298" y="182"/>
                      <a:pt x="298" y="182"/>
                    </a:cubicBezTo>
                    <a:cubicBezTo>
                      <a:pt x="298" y="182"/>
                      <a:pt x="299" y="177"/>
                      <a:pt x="294" y="178"/>
                    </a:cubicBezTo>
                    <a:cubicBezTo>
                      <a:pt x="294" y="178"/>
                      <a:pt x="294" y="175"/>
                      <a:pt x="292" y="176"/>
                    </a:cubicBezTo>
                    <a:cubicBezTo>
                      <a:pt x="293" y="171"/>
                      <a:pt x="293" y="171"/>
                      <a:pt x="293" y="171"/>
                    </a:cubicBezTo>
                    <a:cubicBezTo>
                      <a:pt x="291" y="172"/>
                      <a:pt x="291" y="172"/>
                      <a:pt x="291" y="172"/>
                    </a:cubicBezTo>
                    <a:cubicBezTo>
                      <a:pt x="291" y="172"/>
                      <a:pt x="291" y="168"/>
                      <a:pt x="290" y="168"/>
                    </a:cubicBezTo>
                    <a:cubicBezTo>
                      <a:pt x="289" y="169"/>
                      <a:pt x="272" y="150"/>
                      <a:pt x="272" y="150"/>
                    </a:cubicBezTo>
                    <a:cubicBezTo>
                      <a:pt x="272" y="150"/>
                      <a:pt x="277" y="134"/>
                      <a:pt x="266" y="128"/>
                    </a:cubicBezTo>
                    <a:cubicBezTo>
                      <a:pt x="266" y="128"/>
                      <a:pt x="253" y="116"/>
                      <a:pt x="255" y="106"/>
                    </a:cubicBezTo>
                    <a:cubicBezTo>
                      <a:pt x="255" y="106"/>
                      <a:pt x="258" y="103"/>
                      <a:pt x="257" y="96"/>
                    </a:cubicBezTo>
                    <a:cubicBezTo>
                      <a:pt x="257" y="90"/>
                      <a:pt x="257" y="85"/>
                      <a:pt x="253" y="83"/>
                    </a:cubicBezTo>
                    <a:cubicBezTo>
                      <a:pt x="253" y="83"/>
                      <a:pt x="257" y="71"/>
                      <a:pt x="257" y="76"/>
                    </a:cubicBezTo>
                    <a:cubicBezTo>
                      <a:pt x="257" y="77"/>
                      <a:pt x="259" y="78"/>
                      <a:pt x="260" y="77"/>
                    </a:cubicBezTo>
                    <a:cubicBezTo>
                      <a:pt x="262" y="76"/>
                      <a:pt x="262" y="76"/>
                      <a:pt x="262" y="76"/>
                    </a:cubicBezTo>
                    <a:cubicBezTo>
                      <a:pt x="271" y="74"/>
                      <a:pt x="271" y="74"/>
                      <a:pt x="271" y="74"/>
                    </a:cubicBezTo>
                    <a:cubicBezTo>
                      <a:pt x="271" y="74"/>
                      <a:pt x="272" y="71"/>
                      <a:pt x="276" y="72"/>
                    </a:cubicBezTo>
                    <a:cubicBezTo>
                      <a:pt x="280" y="72"/>
                      <a:pt x="280" y="67"/>
                      <a:pt x="280" y="67"/>
                    </a:cubicBezTo>
                    <a:cubicBezTo>
                      <a:pt x="285" y="71"/>
                      <a:pt x="285" y="71"/>
                      <a:pt x="285" y="71"/>
                    </a:cubicBezTo>
                    <a:cubicBezTo>
                      <a:pt x="291" y="63"/>
                      <a:pt x="291" y="63"/>
                      <a:pt x="291" y="63"/>
                    </a:cubicBezTo>
                    <a:cubicBezTo>
                      <a:pt x="291" y="67"/>
                      <a:pt x="291" y="67"/>
                      <a:pt x="291" y="67"/>
                    </a:cubicBezTo>
                    <a:cubicBezTo>
                      <a:pt x="291" y="67"/>
                      <a:pt x="296" y="63"/>
                      <a:pt x="300" y="59"/>
                    </a:cubicBezTo>
                    <a:cubicBezTo>
                      <a:pt x="300" y="54"/>
                      <a:pt x="300" y="54"/>
                      <a:pt x="300" y="54"/>
                    </a:cubicBezTo>
                    <a:cubicBezTo>
                      <a:pt x="300" y="54"/>
                      <a:pt x="312" y="39"/>
                      <a:pt x="300" y="25"/>
                    </a:cubicBezTo>
                    <a:cubicBezTo>
                      <a:pt x="289" y="10"/>
                      <a:pt x="277" y="0"/>
                      <a:pt x="260" y="13"/>
                    </a:cubicBezTo>
                    <a:cubicBezTo>
                      <a:pt x="260" y="13"/>
                      <a:pt x="252" y="11"/>
                      <a:pt x="250" y="35"/>
                    </a:cubicBezTo>
                    <a:cubicBezTo>
                      <a:pt x="250" y="35"/>
                      <a:pt x="247" y="37"/>
                      <a:pt x="242" y="28"/>
                    </a:cubicBezTo>
                    <a:cubicBezTo>
                      <a:pt x="239" y="31"/>
                      <a:pt x="239" y="31"/>
                      <a:pt x="239" y="31"/>
                    </a:cubicBezTo>
                    <a:cubicBezTo>
                      <a:pt x="241" y="36"/>
                      <a:pt x="241" y="36"/>
                      <a:pt x="241" y="36"/>
                    </a:cubicBezTo>
                    <a:cubicBezTo>
                      <a:pt x="241" y="36"/>
                      <a:pt x="229" y="37"/>
                      <a:pt x="230" y="46"/>
                    </a:cubicBezTo>
                    <a:cubicBezTo>
                      <a:pt x="230" y="46"/>
                      <a:pt x="224" y="41"/>
                      <a:pt x="218" y="42"/>
                    </a:cubicBezTo>
                    <a:cubicBezTo>
                      <a:pt x="218" y="42"/>
                      <a:pt x="218" y="35"/>
                      <a:pt x="212" y="35"/>
                    </a:cubicBezTo>
                    <a:cubicBezTo>
                      <a:pt x="212" y="35"/>
                      <a:pt x="208" y="26"/>
                      <a:pt x="204" y="27"/>
                    </a:cubicBezTo>
                    <a:cubicBezTo>
                      <a:pt x="204" y="27"/>
                      <a:pt x="202" y="23"/>
                      <a:pt x="195" y="26"/>
                    </a:cubicBezTo>
                    <a:cubicBezTo>
                      <a:pt x="195" y="26"/>
                      <a:pt x="190" y="28"/>
                      <a:pt x="186" y="26"/>
                    </a:cubicBezTo>
                    <a:cubicBezTo>
                      <a:pt x="183" y="23"/>
                      <a:pt x="181" y="25"/>
                      <a:pt x="180" y="27"/>
                    </a:cubicBezTo>
                    <a:cubicBezTo>
                      <a:pt x="179" y="29"/>
                      <a:pt x="172" y="28"/>
                      <a:pt x="169" y="25"/>
                    </a:cubicBezTo>
                    <a:cubicBezTo>
                      <a:pt x="166" y="23"/>
                      <a:pt x="159" y="23"/>
                      <a:pt x="156" y="27"/>
                    </a:cubicBezTo>
                    <a:cubicBezTo>
                      <a:pt x="154" y="31"/>
                      <a:pt x="155" y="24"/>
                      <a:pt x="151" y="25"/>
                    </a:cubicBezTo>
                    <a:cubicBezTo>
                      <a:pt x="148" y="26"/>
                      <a:pt x="148" y="29"/>
                      <a:pt x="150" y="31"/>
                    </a:cubicBezTo>
                    <a:cubicBezTo>
                      <a:pt x="150" y="31"/>
                      <a:pt x="135" y="33"/>
                      <a:pt x="137" y="46"/>
                    </a:cubicBezTo>
                    <a:cubicBezTo>
                      <a:pt x="137" y="46"/>
                      <a:pt x="114" y="46"/>
                      <a:pt x="116" y="87"/>
                    </a:cubicBezTo>
                    <a:cubicBezTo>
                      <a:pt x="116" y="87"/>
                      <a:pt x="112" y="88"/>
                      <a:pt x="115" y="93"/>
                    </a:cubicBezTo>
                    <a:cubicBezTo>
                      <a:pt x="115" y="93"/>
                      <a:pt x="116" y="97"/>
                      <a:pt x="115" y="100"/>
                    </a:cubicBezTo>
                    <a:cubicBezTo>
                      <a:pt x="114" y="103"/>
                      <a:pt x="115" y="106"/>
                      <a:pt x="115" y="106"/>
                    </a:cubicBezTo>
                    <a:cubicBezTo>
                      <a:pt x="115" y="106"/>
                      <a:pt x="111" y="102"/>
                      <a:pt x="105" y="111"/>
                    </a:cubicBezTo>
                    <a:cubicBezTo>
                      <a:pt x="105" y="111"/>
                      <a:pt x="101" y="110"/>
                      <a:pt x="97" y="101"/>
                    </a:cubicBezTo>
                    <a:cubicBezTo>
                      <a:pt x="97" y="101"/>
                      <a:pt x="93" y="110"/>
                      <a:pt x="100" y="113"/>
                    </a:cubicBezTo>
                    <a:cubicBezTo>
                      <a:pt x="100" y="113"/>
                      <a:pt x="85" y="129"/>
                      <a:pt x="78" y="137"/>
                    </a:cubicBezTo>
                    <a:cubicBezTo>
                      <a:pt x="78" y="137"/>
                      <a:pt x="79" y="142"/>
                      <a:pt x="84" y="137"/>
                    </a:cubicBezTo>
                    <a:cubicBezTo>
                      <a:pt x="90" y="131"/>
                      <a:pt x="99" y="120"/>
                      <a:pt x="99" y="120"/>
                    </a:cubicBezTo>
                    <a:cubicBezTo>
                      <a:pt x="100" y="121"/>
                      <a:pt x="100" y="121"/>
                      <a:pt x="100" y="121"/>
                    </a:cubicBezTo>
                    <a:cubicBezTo>
                      <a:pt x="100" y="121"/>
                      <a:pt x="106" y="116"/>
                      <a:pt x="109" y="116"/>
                    </a:cubicBezTo>
                    <a:cubicBezTo>
                      <a:pt x="112" y="116"/>
                      <a:pt x="116" y="118"/>
                      <a:pt x="117" y="118"/>
                    </a:cubicBezTo>
                    <a:cubicBezTo>
                      <a:pt x="117" y="118"/>
                      <a:pt x="116" y="118"/>
                      <a:pt x="116" y="118"/>
                    </a:cubicBezTo>
                    <a:cubicBezTo>
                      <a:pt x="116" y="118"/>
                      <a:pt x="111" y="118"/>
                      <a:pt x="112" y="123"/>
                    </a:cubicBezTo>
                    <a:cubicBezTo>
                      <a:pt x="113" y="127"/>
                      <a:pt x="119" y="125"/>
                      <a:pt x="119" y="125"/>
                    </a:cubicBezTo>
                    <a:cubicBezTo>
                      <a:pt x="119" y="125"/>
                      <a:pt x="117" y="134"/>
                      <a:pt x="122" y="135"/>
                    </a:cubicBezTo>
                    <a:cubicBezTo>
                      <a:pt x="122" y="135"/>
                      <a:pt x="108" y="136"/>
                      <a:pt x="109" y="141"/>
                    </a:cubicBezTo>
                    <a:cubicBezTo>
                      <a:pt x="109" y="146"/>
                      <a:pt x="123" y="137"/>
                      <a:pt x="123" y="137"/>
                    </a:cubicBezTo>
                    <a:cubicBezTo>
                      <a:pt x="123" y="137"/>
                      <a:pt x="133" y="152"/>
                      <a:pt x="152" y="150"/>
                    </a:cubicBezTo>
                    <a:cubicBezTo>
                      <a:pt x="152" y="152"/>
                      <a:pt x="152" y="152"/>
                      <a:pt x="152" y="152"/>
                    </a:cubicBezTo>
                    <a:cubicBezTo>
                      <a:pt x="23" y="167"/>
                      <a:pt x="23" y="167"/>
                      <a:pt x="23" y="167"/>
                    </a:cubicBezTo>
                    <a:cubicBezTo>
                      <a:pt x="6" y="169"/>
                      <a:pt x="6" y="169"/>
                      <a:pt x="6" y="169"/>
                    </a:cubicBezTo>
                    <a:cubicBezTo>
                      <a:pt x="6" y="171"/>
                      <a:pt x="6" y="171"/>
                      <a:pt x="6" y="171"/>
                    </a:cubicBezTo>
                    <a:cubicBezTo>
                      <a:pt x="152" y="154"/>
                      <a:pt x="152" y="154"/>
                      <a:pt x="152" y="154"/>
                    </a:cubicBezTo>
                    <a:cubicBezTo>
                      <a:pt x="152" y="154"/>
                      <a:pt x="146" y="168"/>
                      <a:pt x="154" y="182"/>
                    </a:cubicBezTo>
                    <a:cubicBezTo>
                      <a:pt x="162" y="195"/>
                      <a:pt x="170" y="198"/>
                      <a:pt x="171" y="201"/>
                    </a:cubicBezTo>
                    <a:cubicBezTo>
                      <a:pt x="173" y="204"/>
                      <a:pt x="185" y="224"/>
                      <a:pt x="185" y="224"/>
                    </a:cubicBezTo>
                    <a:cubicBezTo>
                      <a:pt x="190" y="224"/>
                      <a:pt x="190" y="224"/>
                      <a:pt x="190" y="224"/>
                    </a:cubicBezTo>
                    <a:cubicBezTo>
                      <a:pt x="203" y="235"/>
                      <a:pt x="203" y="235"/>
                      <a:pt x="203" y="235"/>
                    </a:cubicBezTo>
                    <a:cubicBezTo>
                      <a:pt x="99" y="264"/>
                      <a:pt x="99" y="264"/>
                      <a:pt x="99" y="264"/>
                    </a:cubicBezTo>
                    <a:cubicBezTo>
                      <a:pt x="101" y="267"/>
                      <a:pt x="101" y="267"/>
                      <a:pt x="101" y="267"/>
                    </a:cubicBezTo>
                    <a:cubicBezTo>
                      <a:pt x="204" y="236"/>
                      <a:pt x="204" y="236"/>
                      <a:pt x="204" y="236"/>
                    </a:cubicBezTo>
                    <a:cubicBezTo>
                      <a:pt x="204" y="236"/>
                      <a:pt x="211" y="236"/>
                      <a:pt x="208" y="239"/>
                    </a:cubicBezTo>
                    <a:cubicBezTo>
                      <a:pt x="205" y="242"/>
                      <a:pt x="191" y="251"/>
                      <a:pt x="190" y="258"/>
                    </a:cubicBezTo>
                    <a:cubicBezTo>
                      <a:pt x="188" y="265"/>
                      <a:pt x="160" y="290"/>
                      <a:pt x="160" y="290"/>
                    </a:cubicBezTo>
                    <a:cubicBezTo>
                      <a:pt x="160" y="290"/>
                      <a:pt x="153" y="295"/>
                      <a:pt x="147" y="294"/>
                    </a:cubicBezTo>
                    <a:cubicBezTo>
                      <a:pt x="147" y="294"/>
                      <a:pt x="150" y="301"/>
                      <a:pt x="146" y="300"/>
                    </a:cubicBezTo>
                    <a:cubicBezTo>
                      <a:pt x="142" y="298"/>
                      <a:pt x="136" y="287"/>
                      <a:pt x="137" y="285"/>
                    </a:cubicBezTo>
                    <a:cubicBezTo>
                      <a:pt x="137" y="285"/>
                      <a:pt x="129" y="293"/>
                      <a:pt x="130" y="305"/>
                    </a:cubicBezTo>
                    <a:cubicBezTo>
                      <a:pt x="109" y="311"/>
                      <a:pt x="109" y="311"/>
                      <a:pt x="109" y="311"/>
                    </a:cubicBezTo>
                    <a:cubicBezTo>
                      <a:pt x="106" y="315"/>
                      <a:pt x="106" y="315"/>
                      <a:pt x="106" y="315"/>
                    </a:cubicBezTo>
                    <a:cubicBezTo>
                      <a:pt x="4" y="262"/>
                      <a:pt x="4" y="262"/>
                      <a:pt x="4" y="262"/>
                    </a:cubicBezTo>
                    <a:cubicBezTo>
                      <a:pt x="4" y="262"/>
                      <a:pt x="0" y="272"/>
                      <a:pt x="15" y="281"/>
                    </a:cubicBezTo>
                    <a:cubicBezTo>
                      <a:pt x="30" y="289"/>
                      <a:pt x="326" y="436"/>
                      <a:pt x="326" y="436"/>
                    </a:cubicBezTo>
                    <a:cubicBezTo>
                      <a:pt x="326" y="436"/>
                      <a:pt x="352" y="444"/>
                      <a:pt x="357" y="433"/>
                    </a:cubicBezTo>
                    <a:cubicBezTo>
                      <a:pt x="363" y="423"/>
                      <a:pt x="340" y="432"/>
                      <a:pt x="329" y="426"/>
                    </a:cubicBezTo>
                    <a:cubicBezTo>
                      <a:pt x="318" y="420"/>
                      <a:pt x="208" y="364"/>
                      <a:pt x="208" y="364"/>
                    </a:cubicBezTo>
                    <a:cubicBezTo>
                      <a:pt x="202" y="361"/>
                      <a:pt x="202" y="361"/>
                      <a:pt x="202" y="361"/>
                    </a:cubicBezTo>
                    <a:cubicBezTo>
                      <a:pt x="355" y="424"/>
                      <a:pt x="355" y="424"/>
                      <a:pt x="355" y="424"/>
                    </a:cubicBezTo>
                    <a:cubicBezTo>
                      <a:pt x="355" y="424"/>
                      <a:pt x="390" y="435"/>
                      <a:pt x="393" y="418"/>
                    </a:cubicBezTo>
                    <a:cubicBezTo>
                      <a:pt x="397" y="401"/>
                      <a:pt x="377" y="421"/>
                      <a:pt x="356" y="412"/>
                    </a:cubicBezTo>
                    <a:close/>
                    <a:moveTo>
                      <a:pt x="219" y="152"/>
                    </a:moveTo>
                    <a:cubicBezTo>
                      <a:pt x="223" y="144"/>
                      <a:pt x="229" y="149"/>
                      <a:pt x="229" y="149"/>
                    </a:cubicBezTo>
                    <a:cubicBezTo>
                      <a:pt x="235" y="144"/>
                      <a:pt x="235" y="144"/>
                      <a:pt x="235" y="144"/>
                    </a:cubicBezTo>
                    <a:cubicBezTo>
                      <a:pt x="235" y="144"/>
                      <a:pt x="235" y="146"/>
                      <a:pt x="243" y="163"/>
                    </a:cubicBezTo>
                    <a:cubicBezTo>
                      <a:pt x="252" y="180"/>
                      <a:pt x="276" y="187"/>
                      <a:pt x="278" y="187"/>
                    </a:cubicBezTo>
                    <a:cubicBezTo>
                      <a:pt x="280" y="187"/>
                      <a:pt x="276" y="192"/>
                      <a:pt x="281" y="191"/>
                    </a:cubicBezTo>
                    <a:cubicBezTo>
                      <a:pt x="285" y="189"/>
                      <a:pt x="281" y="193"/>
                      <a:pt x="283" y="195"/>
                    </a:cubicBezTo>
                    <a:cubicBezTo>
                      <a:pt x="285" y="197"/>
                      <a:pt x="288" y="192"/>
                      <a:pt x="289" y="197"/>
                    </a:cubicBezTo>
                    <a:cubicBezTo>
                      <a:pt x="289" y="201"/>
                      <a:pt x="296" y="199"/>
                      <a:pt x="296" y="199"/>
                    </a:cubicBezTo>
                    <a:cubicBezTo>
                      <a:pt x="296" y="202"/>
                      <a:pt x="296" y="202"/>
                      <a:pt x="296" y="202"/>
                    </a:cubicBezTo>
                    <a:cubicBezTo>
                      <a:pt x="292" y="204"/>
                      <a:pt x="292" y="204"/>
                      <a:pt x="292" y="204"/>
                    </a:cubicBezTo>
                    <a:cubicBezTo>
                      <a:pt x="287" y="201"/>
                      <a:pt x="284" y="208"/>
                      <a:pt x="284" y="208"/>
                    </a:cubicBezTo>
                    <a:cubicBezTo>
                      <a:pt x="257" y="217"/>
                      <a:pt x="257" y="217"/>
                      <a:pt x="257" y="217"/>
                    </a:cubicBezTo>
                    <a:cubicBezTo>
                      <a:pt x="254" y="213"/>
                      <a:pt x="254" y="213"/>
                      <a:pt x="254" y="213"/>
                    </a:cubicBezTo>
                    <a:cubicBezTo>
                      <a:pt x="250" y="204"/>
                      <a:pt x="238" y="203"/>
                      <a:pt x="238" y="195"/>
                    </a:cubicBezTo>
                    <a:cubicBezTo>
                      <a:pt x="238" y="187"/>
                      <a:pt x="224" y="180"/>
                      <a:pt x="224" y="180"/>
                    </a:cubicBezTo>
                    <a:cubicBezTo>
                      <a:pt x="237" y="165"/>
                      <a:pt x="217" y="159"/>
                      <a:pt x="217" y="159"/>
                    </a:cubicBezTo>
                    <a:cubicBezTo>
                      <a:pt x="221" y="156"/>
                      <a:pt x="219" y="152"/>
                      <a:pt x="219" y="152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9"/>
              <p:cNvSpPr>
                <a:spLocks/>
              </p:cNvSpPr>
              <p:nvPr/>
            </p:nvSpPr>
            <p:spPr bwMode="auto">
              <a:xfrm>
                <a:off x="1279525" y="3378200"/>
                <a:ext cx="4406900" cy="2651125"/>
              </a:xfrm>
              <a:custGeom>
                <a:avLst/>
                <a:gdLst>
                  <a:gd name="T0" fmla="*/ 0 w 1172"/>
                  <a:gd name="T1" fmla="*/ 705 h 705"/>
                  <a:gd name="T2" fmla="*/ 1172 w 1172"/>
                  <a:gd name="T3" fmla="*/ 705 h 705"/>
                  <a:gd name="T4" fmla="*/ 448 w 1172"/>
                  <a:gd name="T5" fmla="*/ 169 h 705"/>
                  <a:gd name="T6" fmla="*/ 0 w 1172"/>
                  <a:gd name="T7" fmla="*/ 17 h 705"/>
                  <a:gd name="T8" fmla="*/ 0 w 1172"/>
                  <a:gd name="T9" fmla="*/ 705 h 7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72" h="705">
                    <a:moveTo>
                      <a:pt x="0" y="705"/>
                    </a:moveTo>
                    <a:cubicBezTo>
                      <a:pt x="1172" y="705"/>
                      <a:pt x="1172" y="705"/>
                      <a:pt x="1172" y="705"/>
                    </a:cubicBezTo>
                    <a:cubicBezTo>
                      <a:pt x="977" y="402"/>
                      <a:pt x="567" y="372"/>
                      <a:pt x="448" y="169"/>
                    </a:cubicBezTo>
                    <a:cubicBezTo>
                      <a:pt x="349" y="0"/>
                      <a:pt x="87" y="9"/>
                      <a:pt x="0" y="17"/>
                    </a:cubicBezTo>
                    <a:lnTo>
                      <a:pt x="0" y="705"/>
                    </a:ln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8" name="TextBox 27"/>
          <p:cNvSpPr txBox="1"/>
          <p:nvPr/>
        </p:nvSpPr>
        <p:spPr>
          <a:xfrm>
            <a:off x="189747" y="562031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189748" y="5952494"/>
            <a:ext cx="3244072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30" name="Elbow Connector 29"/>
          <p:cNvCxnSpPr>
            <a:stCxn id="17" idx="15"/>
          </p:cNvCxnSpPr>
          <p:nvPr/>
        </p:nvCxnSpPr>
        <p:spPr>
          <a:xfrm flipV="1">
            <a:off x="8050666" y="1886857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9247279" y="1693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9247280" y="2026159"/>
            <a:ext cx="273374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6957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2" name="Group 21"/>
          <p:cNvGrpSpPr/>
          <p:nvPr/>
        </p:nvGrpSpPr>
        <p:grpSpPr>
          <a:xfrm>
            <a:off x="0" y="2844799"/>
            <a:ext cx="12192000" cy="5241925"/>
            <a:chOff x="1117600" y="1628775"/>
            <a:chExt cx="7510463" cy="4094163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1117600" y="1628775"/>
              <a:ext cx="7510463" cy="2398713"/>
            </a:xfrm>
            <a:custGeom>
              <a:avLst/>
              <a:gdLst>
                <a:gd name="T0" fmla="*/ 0 w 4731"/>
                <a:gd name="T1" fmla="*/ 760 h 1511"/>
                <a:gd name="T2" fmla="*/ 1119 w 4731"/>
                <a:gd name="T3" fmla="*/ 220 h 1511"/>
                <a:gd name="T4" fmla="*/ 1256 w 4731"/>
                <a:gd name="T5" fmla="*/ 343 h 1511"/>
                <a:gd name="T6" fmla="*/ 1396 w 4731"/>
                <a:gd name="T7" fmla="*/ 268 h 1511"/>
                <a:gd name="T8" fmla="*/ 1701 w 4731"/>
                <a:gd name="T9" fmla="*/ 490 h 1511"/>
                <a:gd name="T10" fmla="*/ 2131 w 4731"/>
                <a:gd name="T11" fmla="*/ 339 h 1511"/>
                <a:gd name="T12" fmla="*/ 2685 w 4731"/>
                <a:gd name="T13" fmla="*/ 0 h 1511"/>
                <a:gd name="T14" fmla="*/ 3381 w 4731"/>
                <a:gd name="T15" fmla="*/ 327 h 1511"/>
                <a:gd name="T16" fmla="*/ 3825 w 4731"/>
                <a:gd name="T17" fmla="*/ 239 h 1511"/>
                <a:gd name="T18" fmla="*/ 4119 w 4731"/>
                <a:gd name="T19" fmla="*/ 457 h 1511"/>
                <a:gd name="T20" fmla="*/ 4277 w 4731"/>
                <a:gd name="T21" fmla="*/ 325 h 1511"/>
                <a:gd name="T22" fmla="*/ 4731 w 4731"/>
                <a:gd name="T23" fmla="*/ 632 h 1511"/>
                <a:gd name="T24" fmla="*/ 4731 w 4731"/>
                <a:gd name="T25" fmla="*/ 1511 h 1511"/>
                <a:gd name="T26" fmla="*/ 0 w 4731"/>
                <a:gd name="T27" fmla="*/ 1511 h 1511"/>
                <a:gd name="T28" fmla="*/ 0 w 4731"/>
                <a:gd name="T29" fmla="*/ 760 h 1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731" h="1511">
                  <a:moveTo>
                    <a:pt x="0" y="760"/>
                  </a:moveTo>
                  <a:lnTo>
                    <a:pt x="1119" y="220"/>
                  </a:lnTo>
                  <a:lnTo>
                    <a:pt x="1256" y="343"/>
                  </a:lnTo>
                  <a:lnTo>
                    <a:pt x="1396" y="268"/>
                  </a:lnTo>
                  <a:lnTo>
                    <a:pt x="1701" y="490"/>
                  </a:lnTo>
                  <a:lnTo>
                    <a:pt x="2131" y="339"/>
                  </a:lnTo>
                  <a:lnTo>
                    <a:pt x="2685" y="0"/>
                  </a:lnTo>
                  <a:lnTo>
                    <a:pt x="3381" y="327"/>
                  </a:lnTo>
                  <a:lnTo>
                    <a:pt x="3825" y="239"/>
                  </a:lnTo>
                  <a:lnTo>
                    <a:pt x="4119" y="457"/>
                  </a:lnTo>
                  <a:lnTo>
                    <a:pt x="4277" y="325"/>
                  </a:lnTo>
                  <a:lnTo>
                    <a:pt x="4731" y="632"/>
                  </a:lnTo>
                  <a:lnTo>
                    <a:pt x="4731" y="1511"/>
                  </a:lnTo>
                  <a:lnTo>
                    <a:pt x="0" y="1511"/>
                  </a:lnTo>
                  <a:lnTo>
                    <a:pt x="0" y="76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117600" y="1978025"/>
              <a:ext cx="5111750" cy="2049463"/>
            </a:xfrm>
            <a:custGeom>
              <a:avLst/>
              <a:gdLst>
                <a:gd name="T0" fmla="*/ 0 w 3220"/>
                <a:gd name="T1" fmla="*/ 540 h 1291"/>
                <a:gd name="T2" fmla="*/ 1119 w 3220"/>
                <a:gd name="T3" fmla="*/ 0 h 1291"/>
                <a:gd name="T4" fmla="*/ 1256 w 3220"/>
                <a:gd name="T5" fmla="*/ 123 h 1291"/>
                <a:gd name="T6" fmla="*/ 1393 w 3220"/>
                <a:gd name="T7" fmla="*/ 48 h 1291"/>
                <a:gd name="T8" fmla="*/ 1701 w 3220"/>
                <a:gd name="T9" fmla="*/ 270 h 1291"/>
                <a:gd name="T10" fmla="*/ 2465 w 3220"/>
                <a:gd name="T11" fmla="*/ 865 h 1291"/>
                <a:gd name="T12" fmla="*/ 3220 w 3220"/>
                <a:gd name="T13" fmla="*/ 1291 h 1291"/>
                <a:gd name="T14" fmla="*/ 0 w 3220"/>
                <a:gd name="T15" fmla="*/ 1291 h 1291"/>
                <a:gd name="T16" fmla="*/ 0 w 3220"/>
                <a:gd name="T17" fmla="*/ 540 h 12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20" h="1291">
                  <a:moveTo>
                    <a:pt x="0" y="540"/>
                  </a:moveTo>
                  <a:lnTo>
                    <a:pt x="1119" y="0"/>
                  </a:lnTo>
                  <a:lnTo>
                    <a:pt x="1256" y="123"/>
                  </a:lnTo>
                  <a:lnTo>
                    <a:pt x="1393" y="48"/>
                  </a:lnTo>
                  <a:lnTo>
                    <a:pt x="1701" y="270"/>
                  </a:lnTo>
                  <a:lnTo>
                    <a:pt x="2465" y="865"/>
                  </a:lnTo>
                  <a:lnTo>
                    <a:pt x="3220" y="1291"/>
                  </a:lnTo>
                  <a:lnTo>
                    <a:pt x="0" y="1291"/>
                  </a:lnTo>
                  <a:lnTo>
                    <a:pt x="0" y="540"/>
                  </a:ln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1117600" y="2805113"/>
              <a:ext cx="442913" cy="989013"/>
            </a:xfrm>
            <a:custGeom>
              <a:avLst/>
              <a:gdLst>
                <a:gd name="T0" fmla="*/ 99 w 118"/>
                <a:gd name="T1" fmla="*/ 147 h 263"/>
                <a:gd name="T2" fmla="*/ 110 w 118"/>
                <a:gd name="T3" fmla="*/ 141 h 263"/>
                <a:gd name="T4" fmla="*/ 92 w 118"/>
                <a:gd name="T5" fmla="*/ 101 h 263"/>
                <a:gd name="T6" fmla="*/ 96 w 118"/>
                <a:gd name="T7" fmla="*/ 98 h 263"/>
                <a:gd name="T8" fmla="*/ 50 w 118"/>
                <a:gd name="T9" fmla="*/ 0 h 263"/>
                <a:gd name="T10" fmla="*/ 2 w 118"/>
                <a:gd name="T11" fmla="*/ 100 h 263"/>
                <a:gd name="T12" fmla="*/ 7 w 118"/>
                <a:gd name="T13" fmla="*/ 103 h 263"/>
                <a:gd name="T14" fmla="*/ 0 w 118"/>
                <a:gd name="T15" fmla="*/ 117 h 263"/>
                <a:gd name="T16" fmla="*/ 0 w 118"/>
                <a:gd name="T17" fmla="*/ 147 h 263"/>
                <a:gd name="T18" fmla="*/ 0 w 118"/>
                <a:gd name="T19" fmla="*/ 147 h 263"/>
                <a:gd name="T20" fmla="*/ 0 w 118"/>
                <a:gd name="T21" fmla="*/ 148 h 263"/>
                <a:gd name="T22" fmla="*/ 0 w 118"/>
                <a:gd name="T23" fmla="*/ 200 h 263"/>
                <a:gd name="T24" fmla="*/ 34 w 118"/>
                <a:gd name="T25" fmla="*/ 209 h 263"/>
                <a:gd name="T26" fmla="*/ 24 w 118"/>
                <a:gd name="T27" fmla="*/ 263 h 263"/>
                <a:gd name="T28" fmla="*/ 74 w 118"/>
                <a:gd name="T29" fmla="*/ 263 h 263"/>
                <a:gd name="T30" fmla="*/ 64 w 118"/>
                <a:gd name="T31" fmla="*/ 208 h 263"/>
                <a:gd name="T32" fmla="*/ 118 w 118"/>
                <a:gd name="T33" fmla="*/ 187 h 263"/>
                <a:gd name="T34" fmla="*/ 99 w 118"/>
                <a:gd name="T35" fmla="*/ 147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8" h="263">
                  <a:moveTo>
                    <a:pt x="99" y="147"/>
                  </a:moveTo>
                  <a:cubicBezTo>
                    <a:pt x="103" y="146"/>
                    <a:pt x="106" y="144"/>
                    <a:pt x="110" y="141"/>
                  </a:cubicBezTo>
                  <a:cubicBezTo>
                    <a:pt x="92" y="101"/>
                    <a:pt x="92" y="101"/>
                    <a:pt x="92" y="101"/>
                  </a:cubicBezTo>
                  <a:cubicBezTo>
                    <a:pt x="93" y="100"/>
                    <a:pt x="95" y="99"/>
                    <a:pt x="96" y="9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" y="100"/>
                    <a:pt x="2" y="100"/>
                    <a:pt x="2" y="100"/>
                  </a:cubicBezTo>
                  <a:cubicBezTo>
                    <a:pt x="2" y="100"/>
                    <a:pt x="4" y="101"/>
                    <a:pt x="7" y="103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9" y="204"/>
                    <a:pt x="21" y="208"/>
                    <a:pt x="34" y="209"/>
                  </a:cubicBezTo>
                  <a:cubicBezTo>
                    <a:pt x="24" y="263"/>
                    <a:pt x="24" y="263"/>
                    <a:pt x="24" y="263"/>
                  </a:cubicBezTo>
                  <a:cubicBezTo>
                    <a:pt x="74" y="263"/>
                    <a:pt x="74" y="263"/>
                    <a:pt x="74" y="263"/>
                  </a:cubicBezTo>
                  <a:cubicBezTo>
                    <a:pt x="64" y="208"/>
                    <a:pt x="64" y="208"/>
                    <a:pt x="64" y="208"/>
                  </a:cubicBezTo>
                  <a:cubicBezTo>
                    <a:pt x="80" y="206"/>
                    <a:pt x="99" y="200"/>
                    <a:pt x="118" y="187"/>
                  </a:cubicBezTo>
                  <a:lnTo>
                    <a:pt x="99" y="14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 noEditPoints="1"/>
            </p:cNvSpPr>
            <p:nvPr/>
          </p:nvSpPr>
          <p:spPr bwMode="auto">
            <a:xfrm>
              <a:off x="1804988" y="2730500"/>
              <a:ext cx="6151563" cy="1428750"/>
            </a:xfrm>
            <a:custGeom>
              <a:avLst/>
              <a:gdLst>
                <a:gd name="T0" fmla="*/ 1616 w 1638"/>
                <a:gd name="T1" fmla="*/ 154 h 380"/>
                <a:gd name="T2" fmla="*/ 1518 w 1638"/>
                <a:gd name="T3" fmla="*/ 195 h 380"/>
                <a:gd name="T4" fmla="*/ 1503 w 1638"/>
                <a:gd name="T5" fmla="*/ 180 h 380"/>
                <a:gd name="T6" fmla="*/ 1389 w 1638"/>
                <a:gd name="T7" fmla="*/ 197 h 380"/>
                <a:gd name="T8" fmla="*/ 1350 w 1638"/>
                <a:gd name="T9" fmla="*/ 184 h 380"/>
                <a:gd name="T10" fmla="*/ 1219 w 1638"/>
                <a:gd name="T11" fmla="*/ 140 h 380"/>
                <a:gd name="T12" fmla="*/ 1201 w 1638"/>
                <a:gd name="T13" fmla="*/ 198 h 380"/>
                <a:gd name="T14" fmla="*/ 1155 w 1638"/>
                <a:gd name="T15" fmla="*/ 214 h 380"/>
                <a:gd name="T16" fmla="*/ 1130 w 1638"/>
                <a:gd name="T17" fmla="*/ 200 h 380"/>
                <a:gd name="T18" fmla="*/ 1079 w 1638"/>
                <a:gd name="T19" fmla="*/ 228 h 380"/>
                <a:gd name="T20" fmla="*/ 1039 w 1638"/>
                <a:gd name="T21" fmla="*/ 209 h 380"/>
                <a:gd name="T22" fmla="*/ 971 w 1638"/>
                <a:gd name="T23" fmla="*/ 218 h 380"/>
                <a:gd name="T24" fmla="*/ 931 w 1638"/>
                <a:gd name="T25" fmla="*/ 198 h 380"/>
                <a:gd name="T26" fmla="*/ 888 w 1638"/>
                <a:gd name="T27" fmla="*/ 209 h 380"/>
                <a:gd name="T28" fmla="*/ 816 w 1638"/>
                <a:gd name="T29" fmla="*/ 214 h 380"/>
                <a:gd name="T30" fmla="*/ 745 w 1638"/>
                <a:gd name="T31" fmla="*/ 227 h 380"/>
                <a:gd name="T32" fmla="*/ 729 w 1638"/>
                <a:gd name="T33" fmla="*/ 208 h 380"/>
                <a:gd name="T34" fmla="*/ 710 w 1638"/>
                <a:gd name="T35" fmla="*/ 197 h 380"/>
                <a:gd name="T36" fmla="*/ 650 w 1638"/>
                <a:gd name="T37" fmla="*/ 187 h 380"/>
                <a:gd name="T38" fmla="*/ 621 w 1638"/>
                <a:gd name="T39" fmla="*/ 163 h 380"/>
                <a:gd name="T40" fmla="*/ 597 w 1638"/>
                <a:gd name="T41" fmla="*/ 187 h 380"/>
                <a:gd name="T42" fmla="*/ 575 w 1638"/>
                <a:gd name="T43" fmla="*/ 212 h 380"/>
                <a:gd name="T44" fmla="*/ 527 w 1638"/>
                <a:gd name="T45" fmla="*/ 168 h 380"/>
                <a:gd name="T46" fmla="*/ 488 w 1638"/>
                <a:gd name="T47" fmla="*/ 214 h 380"/>
                <a:gd name="T48" fmla="*/ 474 w 1638"/>
                <a:gd name="T49" fmla="*/ 207 h 380"/>
                <a:gd name="T50" fmla="*/ 446 w 1638"/>
                <a:gd name="T51" fmla="*/ 187 h 380"/>
                <a:gd name="T52" fmla="*/ 421 w 1638"/>
                <a:gd name="T53" fmla="*/ 178 h 380"/>
                <a:gd name="T54" fmla="*/ 361 w 1638"/>
                <a:gd name="T55" fmla="*/ 0 h 380"/>
                <a:gd name="T56" fmla="*/ 300 w 1638"/>
                <a:gd name="T57" fmla="*/ 179 h 380"/>
                <a:gd name="T58" fmla="*/ 243 w 1638"/>
                <a:gd name="T59" fmla="*/ 169 h 380"/>
                <a:gd name="T60" fmla="*/ 140 w 1638"/>
                <a:gd name="T61" fmla="*/ 171 h 380"/>
                <a:gd name="T62" fmla="*/ 103 w 1638"/>
                <a:gd name="T63" fmla="*/ 146 h 380"/>
                <a:gd name="T64" fmla="*/ 25 w 1638"/>
                <a:gd name="T65" fmla="*/ 148 h 380"/>
                <a:gd name="T66" fmla="*/ 19 w 1638"/>
                <a:gd name="T67" fmla="*/ 238 h 380"/>
                <a:gd name="T68" fmla="*/ 42 w 1638"/>
                <a:gd name="T69" fmla="*/ 290 h 380"/>
                <a:gd name="T70" fmla="*/ 171 w 1638"/>
                <a:gd name="T71" fmla="*/ 308 h 380"/>
                <a:gd name="T72" fmla="*/ 280 w 1638"/>
                <a:gd name="T73" fmla="*/ 314 h 380"/>
                <a:gd name="T74" fmla="*/ 390 w 1638"/>
                <a:gd name="T75" fmla="*/ 319 h 380"/>
                <a:gd name="T76" fmla="*/ 737 w 1638"/>
                <a:gd name="T77" fmla="*/ 349 h 380"/>
                <a:gd name="T78" fmla="*/ 1225 w 1638"/>
                <a:gd name="T79" fmla="*/ 346 h 380"/>
                <a:gd name="T80" fmla="*/ 1414 w 1638"/>
                <a:gd name="T81" fmla="*/ 310 h 380"/>
                <a:gd name="T82" fmla="*/ 1468 w 1638"/>
                <a:gd name="T83" fmla="*/ 313 h 380"/>
                <a:gd name="T84" fmla="*/ 1511 w 1638"/>
                <a:gd name="T85" fmla="*/ 237 h 380"/>
                <a:gd name="T86" fmla="*/ 1589 w 1638"/>
                <a:gd name="T87" fmla="*/ 255 h 380"/>
                <a:gd name="T88" fmla="*/ 254 w 1638"/>
                <a:gd name="T89" fmla="*/ 227 h 380"/>
                <a:gd name="T90" fmla="*/ 256 w 1638"/>
                <a:gd name="T91" fmla="*/ 223 h 380"/>
                <a:gd name="T92" fmla="*/ 128 w 1638"/>
                <a:gd name="T93" fmla="*/ 223 h 380"/>
                <a:gd name="T94" fmla="*/ 1347 w 1638"/>
                <a:gd name="T95" fmla="*/ 190 h 380"/>
                <a:gd name="T96" fmla="*/ 1217 w 1638"/>
                <a:gd name="T97" fmla="*/ 199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638" h="380">
                  <a:moveTo>
                    <a:pt x="1618" y="197"/>
                  </a:moveTo>
                  <a:cubicBezTo>
                    <a:pt x="1625" y="193"/>
                    <a:pt x="1629" y="190"/>
                    <a:pt x="1629" y="190"/>
                  </a:cubicBezTo>
                  <a:cubicBezTo>
                    <a:pt x="1611" y="157"/>
                    <a:pt x="1611" y="157"/>
                    <a:pt x="1611" y="157"/>
                  </a:cubicBezTo>
                  <a:cubicBezTo>
                    <a:pt x="1614" y="155"/>
                    <a:pt x="1616" y="154"/>
                    <a:pt x="1616" y="154"/>
                  </a:cubicBezTo>
                  <a:cubicBezTo>
                    <a:pt x="1569" y="64"/>
                    <a:pt x="1569" y="64"/>
                    <a:pt x="1569" y="64"/>
                  </a:cubicBezTo>
                  <a:cubicBezTo>
                    <a:pt x="1529" y="155"/>
                    <a:pt x="1529" y="155"/>
                    <a:pt x="1529" y="155"/>
                  </a:cubicBezTo>
                  <a:cubicBezTo>
                    <a:pt x="1530" y="156"/>
                    <a:pt x="1532" y="156"/>
                    <a:pt x="1533" y="157"/>
                  </a:cubicBezTo>
                  <a:cubicBezTo>
                    <a:pt x="1518" y="195"/>
                    <a:pt x="1518" y="195"/>
                    <a:pt x="1518" y="195"/>
                  </a:cubicBezTo>
                  <a:cubicBezTo>
                    <a:pt x="1521" y="197"/>
                    <a:pt x="1524" y="198"/>
                    <a:pt x="1527" y="200"/>
                  </a:cubicBezTo>
                  <a:cubicBezTo>
                    <a:pt x="1518" y="222"/>
                    <a:pt x="1518" y="222"/>
                    <a:pt x="1518" y="222"/>
                  </a:cubicBezTo>
                  <a:cubicBezTo>
                    <a:pt x="1497" y="184"/>
                    <a:pt x="1497" y="184"/>
                    <a:pt x="1497" y="184"/>
                  </a:cubicBezTo>
                  <a:cubicBezTo>
                    <a:pt x="1501" y="181"/>
                    <a:pt x="1503" y="180"/>
                    <a:pt x="1503" y="180"/>
                  </a:cubicBezTo>
                  <a:cubicBezTo>
                    <a:pt x="1441" y="60"/>
                    <a:pt x="1441" y="60"/>
                    <a:pt x="1441" y="60"/>
                  </a:cubicBezTo>
                  <a:cubicBezTo>
                    <a:pt x="1389" y="181"/>
                    <a:pt x="1389" y="181"/>
                    <a:pt x="1389" y="181"/>
                  </a:cubicBezTo>
                  <a:cubicBezTo>
                    <a:pt x="1390" y="182"/>
                    <a:pt x="1392" y="183"/>
                    <a:pt x="1394" y="184"/>
                  </a:cubicBezTo>
                  <a:cubicBezTo>
                    <a:pt x="1389" y="197"/>
                    <a:pt x="1389" y="197"/>
                    <a:pt x="1389" y="197"/>
                  </a:cubicBezTo>
                  <a:cubicBezTo>
                    <a:pt x="1386" y="192"/>
                    <a:pt x="1386" y="192"/>
                    <a:pt x="1386" y="192"/>
                  </a:cubicBezTo>
                  <a:cubicBezTo>
                    <a:pt x="1378" y="209"/>
                    <a:pt x="1378" y="209"/>
                    <a:pt x="1378" y="209"/>
                  </a:cubicBezTo>
                  <a:cubicBezTo>
                    <a:pt x="1357" y="168"/>
                    <a:pt x="1357" y="168"/>
                    <a:pt x="1357" y="168"/>
                  </a:cubicBezTo>
                  <a:cubicBezTo>
                    <a:pt x="1350" y="184"/>
                    <a:pt x="1350" y="184"/>
                    <a:pt x="1350" y="184"/>
                  </a:cubicBezTo>
                  <a:cubicBezTo>
                    <a:pt x="1327" y="143"/>
                    <a:pt x="1327" y="143"/>
                    <a:pt x="1327" y="143"/>
                  </a:cubicBezTo>
                  <a:cubicBezTo>
                    <a:pt x="1331" y="140"/>
                    <a:pt x="1333" y="138"/>
                    <a:pt x="1333" y="138"/>
                  </a:cubicBezTo>
                  <a:cubicBezTo>
                    <a:pt x="1271" y="19"/>
                    <a:pt x="1271" y="19"/>
                    <a:pt x="1271" y="19"/>
                  </a:cubicBezTo>
                  <a:cubicBezTo>
                    <a:pt x="1219" y="140"/>
                    <a:pt x="1219" y="140"/>
                    <a:pt x="1219" y="140"/>
                  </a:cubicBezTo>
                  <a:cubicBezTo>
                    <a:pt x="1220" y="141"/>
                    <a:pt x="1222" y="142"/>
                    <a:pt x="1224" y="143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1" y="198"/>
                    <a:pt x="1201" y="198"/>
                    <a:pt x="1201" y="198"/>
                  </a:cubicBezTo>
                  <a:cubicBezTo>
                    <a:pt x="1201" y="197"/>
                    <a:pt x="1201" y="197"/>
                    <a:pt x="1201" y="197"/>
                  </a:cubicBezTo>
                  <a:cubicBezTo>
                    <a:pt x="1197" y="206"/>
                    <a:pt x="1197" y="206"/>
                    <a:pt x="1197" y="206"/>
                  </a:cubicBezTo>
                  <a:cubicBezTo>
                    <a:pt x="1176" y="166"/>
                    <a:pt x="1176" y="166"/>
                    <a:pt x="1176" y="166"/>
                  </a:cubicBezTo>
                  <a:cubicBezTo>
                    <a:pt x="1155" y="214"/>
                    <a:pt x="1155" y="214"/>
                    <a:pt x="1155" y="214"/>
                  </a:cubicBezTo>
                  <a:cubicBezTo>
                    <a:pt x="1140" y="187"/>
                    <a:pt x="1140" y="187"/>
                    <a:pt x="1140" y="187"/>
                  </a:cubicBezTo>
                  <a:cubicBezTo>
                    <a:pt x="1133" y="204"/>
                    <a:pt x="1133" y="204"/>
                    <a:pt x="1133" y="204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11" y="163"/>
                    <a:pt x="1111" y="163"/>
                    <a:pt x="1111" y="163"/>
                  </a:cubicBezTo>
                  <a:cubicBezTo>
                    <a:pt x="1104" y="181"/>
                    <a:pt x="1104" y="181"/>
                    <a:pt x="1104" y="181"/>
                  </a:cubicBezTo>
                  <a:cubicBezTo>
                    <a:pt x="1101" y="176"/>
                    <a:pt x="1101" y="176"/>
                    <a:pt x="1101" y="176"/>
                  </a:cubicBezTo>
                  <a:cubicBezTo>
                    <a:pt x="1079" y="228"/>
                    <a:pt x="1079" y="228"/>
                    <a:pt x="1079" y="228"/>
                  </a:cubicBezTo>
                  <a:cubicBezTo>
                    <a:pt x="1068" y="208"/>
                    <a:pt x="1068" y="208"/>
                    <a:pt x="1068" y="208"/>
                  </a:cubicBezTo>
                  <a:cubicBezTo>
                    <a:pt x="1062" y="221"/>
                    <a:pt x="1062" y="221"/>
                    <a:pt x="1062" y="221"/>
                  </a:cubicBezTo>
                  <a:cubicBezTo>
                    <a:pt x="1047" y="192"/>
                    <a:pt x="1047" y="192"/>
                    <a:pt x="1047" y="192"/>
                  </a:cubicBezTo>
                  <a:cubicBezTo>
                    <a:pt x="1039" y="209"/>
                    <a:pt x="1039" y="209"/>
                    <a:pt x="1039" y="209"/>
                  </a:cubicBezTo>
                  <a:cubicBezTo>
                    <a:pt x="1018" y="168"/>
                    <a:pt x="1018" y="168"/>
                    <a:pt x="1018" y="168"/>
                  </a:cubicBezTo>
                  <a:cubicBezTo>
                    <a:pt x="992" y="226"/>
                    <a:pt x="992" y="226"/>
                    <a:pt x="992" y="226"/>
                  </a:cubicBezTo>
                  <a:cubicBezTo>
                    <a:pt x="979" y="200"/>
                    <a:pt x="979" y="200"/>
                    <a:pt x="979" y="200"/>
                  </a:cubicBezTo>
                  <a:cubicBezTo>
                    <a:pt x="971" y="218"/>
                    <a:pt x="971" y="218"/>
                    <a:pt x="971" y="218"/>
                  </a:cubicBezTo>
                  <a:cubicBezTo>
                    <a:pt x="950" y="176"/>
                    <a:pt x="950" y="176"/>
                    <a:pt x="950" y="176"/>
                  </a:cubicBezTo>
                  <a:cubicBezTo>
                    <a:pt x="941" y="196"/>
                    <a:pt x="941" y="196"/>
                    <a:pt x="941" y="196"/>
                  </a:cubicBezTo>
                  <a:cubicBezTo>
                    <a:pt x="936" y="187"/>
                    <a:pt x="936" y="187"/>
                    <a:pt x="936" y="187"/>
                  </a:cubicBezTo>
                  <a:cubicBezTo>
                    <a:pt x="931" y="198"/>
                    <a:pt x="931" y="198"/>
                    <a:pt x="931" y="198"/>
                  </a:cubicBezTo>
                  <a:cubicBezTo>
                    <a:pt x="921" y="178"/>
                    <a:pt x="921" y="178"/>
                    <a:pt x="921" y="178"/>
                  </a:cubicBezTo>
                  <a:cubicBezTo>
                    <a:pt x="906" y="212"/>
                    <a:pt x="906" y="212"/>
                    <a:pt x="906" y="212"/>
                  </a:cubicBezTo>
                  <a:cubicBezTo>
                    <a:pt x="895" y="192"/>
                    <a:pt x="895" y="192"/>
                    <a:pt x="895" y="192"/>
                  </a:cubicBezTo>
                  <a:cubicBezTo>
                    <a:pt x="888" y="209"/>
                    <a:pt x="888" y="209"/>
                    <a:pt x="888" y="209"/>
                  </a:cubicBezTo>
                  <a:cubicBezTo>
                    <a:pt x="866" y="168"/>
                    <a:pt x="866" y="168"/>
                    <a:pt x="866" y="168"/>
                  </a:cubicBezTo>
                  <a:cubicBezTo>
                    <a:pt x="853" y="197"/>
                    <a:pt x="853" y="197"/>
                    <a:pt x="853" y="197"/>
                  </a:cubicBezTo>
                  <a:cubicBezTo>
                    <a:pt x="837" y="166"/>
                    <a:pt x="837" y="166"/>
                    <a:pt x="837" y="166"/>
                  </a:cubicBezTo>
                  <a:cubicBezTo>
                    <a:pt x="816" y="214"/>
                    <a:pt x="816" y="214"/>
                    <a:pt x="816" y="214"/>
                  </a:cubicBezTo>
                  <a:cubicBezTo>
                    <a:pt x="801" y="187"/>
                    <a:pt x="801" y="187"/>
                    <a:pt x="801" y="187"/>
                  </a:cubicBezTo>
                  <a:cubicBezTo>
                    <a:pt x="794" y="205"/>
                    <a:pt x="794" y="205"/>
                    <a:pt x="794" y="205"/>
                  </a:cubicBezTo>
                  <a:cubicBezTo>
                    <a:pt x="772" y="163"/>
                    <a:pt x="772" y="163"/>
                    <a:pt x="772" y="163"/>
                  </a:cubicBezTo>
                  <a:cubicBezTo>
                    <a:pt x="745" y="227"/>
                    <a:pt x="745" y="227"/>
                    <a:pt x="745" y="227"/>
                  </a:cubicBezTo>
                  <a:cubicBezTo>
                    <a:pt x="746" y="227"/>
                    <a:pt x="746" y="228"/>
                    <a:pt x="747" y="228"/>
                  </a:cubicBezTo>
                  <a:cubicBezTo>
                    <a:pt x="747" y="228"/>
                    <a:pt x="747" y="228"/>
                    <a:pt x="747" y="228"/>
                  </a:cubicBezTo>
                  <a:cubicBezTo>
                    <a:pt x="744" y="236"/>
                    <a:pt x="744" y="236"/>
                    <a:pt x="744" y="236"/>
                  </a:cubicBezTo>
                  <a:cubicBezTo>
                    <a:pt x="729" y="208"/>
                    <a:pt x="729" y="208"/>
                    <a:pt x="729" y="208"/>
                  </a:cubicBezTo>
                  <a:cubicBezTo>
                    <a:pt x="727" y="213"/>
                    <a:pt x="727" y="213"/>
                    <a:pt x="727" y="213"/>
                  </a:cubicBezTo>
                  <a:cubicBezTo>
                    <a:pt x="715" y="189"/>
                    <a:pt x="715" y="189"/>
                    <a:pt x="715" y="189"/>
                  </a:cubicBezTo>
                  <a:cubicBezTo>
                    <a:pt x="711" y="198"/>
                    <a:pt x="711" y="198"/>
                    <a:pt x="711" y="198"/>
                  </a:cubicBezTo>
                  <a:cubicBezTo>
                    <a:pt x="710" y="197"/>
                    <a:pt x="710" y="197"/>
                    <a:pt x="710" y="197"/>
                  </a:cubicBezTo>
                  <a:cubicBezTo>
                    <a:pt x="706" y="206"/>
                    <a:pt x="706" y="206"/>
                    <a:pt x="706" y="206"/>
                  </a:cubicBezTo>
                  <a:cubicBezTo>
                    <a:pt x="685" y="166"/>
                    <a:pt x="685" y="166"/>
                    <a:pt x="685" y="166"/>
                  </a:cubicBezTo>
                  <a:cubicBezTo>
                    <a:pt x="664" y="214"/>
                    <a:pt x="664" y="214"/>
                    <a:pt x="664" y="214"/>
                  </a:cubicBezTo>
                  <a:cubicBezTo>
                    <a:pt x="650" y="187"/>
                    <a:pt x="650" y="187"/>
                    <a:pt x="650" y="187"/>
                  </a:cubicBezTo>
                  <a:cubicBezTo>
                    <a:pt x="642" y="204"/>
                    <a:pt x="642" y="204"/>
                    <a:pt x="642" y="204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21" y="163"/>
                    <a:pt x="621" y="163"/>
                    <a:pt x="621" y="163"/>
                  </a:cubicBezTo>
                  <a:cubicBezTo>
                    <a:pt x="613" y="181"/>
                    <a:pt x="613" y="181"/>
                    <a:pt x="613" y="181"/>
                  </a:cubicBezTo>
                  <a:cubicBezTo>
                    <a:pt x="611" y="176"/>
                    <a:pt x="611" y="176"/>
                    <a:pt x="611" y="176"/>
                  </a:cubicBezTo>
                  <a:cubicBezTo>
                    <a:pt x="602" y="196"/>
                    <a:pt x="602" y="196"/>
                    <a:pt x="602" y="196"/>
                  </a:cubicBezTo>
                  <a:cubicBezTo>
                    <a:pt x="597" y="187"/>
                    <a:pt x="597" y="187"/>
                    <a:pt x="597" y="187"/>
                  </a:cubicBezTo>
                  <a:cubicBezTo>
                    <a:pt x="583" y="219"/>
                    <a:pt x="583" y="219"/>
                    <a:pt x="583" y="219"/>
                  </a:cubicBezTo>
                  <a:cubicBezTo>
                    <a:pt x="578" y="208"/>
                    <a:pt x="578" y="208"/>
                    <a:pt x="578" y="208"/>
                  </a:cubicBezTo>
                  <a:cubicBezTo>
                    <a:pt x="575" y="213"/>
                    <a:pt x="575" y="213"/>
                    <a:pt x="575" y="213"/>
                  </a:cubicBezTo>
                  <a:cubicBezTo>
                    <a:pt x="575" y="212"/>
                    <a:pt x="575" y="212"/>
                    <a:pt x="575" y="212"/>
                  </a:cubicBezTo>
                  <a:cubicBezTo>
                    <a:pt x="571" y="221"/>
                    <a:pt x="571" y="221"/>
                    <a:pt x="571" y="221"/>
                  </a:cubicBezTo>
                  <a:cubicBezTo>
                    <a:pt x="556" y="192"/>
                    <a:pt x="556" y="192"/>
                    <a:pt x="556" y="192"/>
                  </a:cubicBezTo>
                  <a:cubicBezTo>
                    <a:pt x="549" y="209"/>
                    <a:pt x="549" y="209"/>
                    <a:pt x="549" y="209"/>
                  </a:cubicBezTo>
                  <a:cubicBezTo>
                    <a:pt x="527" y="168"/>
                    <a:pt x="527" y="168"/>
                    <a:pt x="527" y="168"/>
                  </a:cubicBezTo>
                  <a:cubicBezTo>
                    <a:pt x="500" y="231"/>
                    <a:pt x="500" y="231"/>
                    <a:pt x="500" y="231"/>
                  </a:cubicBezTo>
                  <a:cubicBezTo>
                    <a:pt x="500" y="232"/>
                    <a:pt x="501" y="232"/>
                    <a:pt x="502" y="233"/>
                  </a:cubicBezTo>
                  <a:cubicBezTo>
                    <a:pt x="500" y="238"/>
                    <a:pt x="500" y="238"/>
                    <a:pt x="500" y="238"/>
                  </a:cubicBezTo>
                  <a:cubicBezTo>
                    <a:pt x="488" y="214"/>
                    <a:pt x="488" y="214"/>
                    <a:pt x="488" y="214"/>
                  </a:cubicBezTo>
                  <a:cubicBezTo>
                    <a:pt x="487" y="218"/>
                    <a:pt x="487" y="218"/>
                    <a:pt x="487" y="218"/>
                  </a:cubicBezTo>
                  <a:cubicBezTo>
                    <a:pt x="484" y="213"/>
                    <a:pt x="484" y="213"/>
                    <a:pt x="484" y="213"/>
                  </a:cubicBezTo>
                  <a:cubicBezTo>
                    <a:pt x="481" y="220"/>
                    <a:pt x="481" y="220"/>
                    <a:pt x="481" y="220"/>
                  </a:cubicBezTo>
                  <a:cubicBezTo>
                    <a:pt x="474" y="207"/>
                    <a:pt x="474" y="207"/>
                    <a:pt x="474" y="207"/>
                  </a:cubicBezTo>
                  <a:cubicBezTo>
                    <a:pt x="468" y="219"/>
                    <a:pt x="468" y="219"/>
                    <a:pt x="468" y="219"/>
                  </a:cubicBezTo>
                  <a:cubicBezTo>
                    <a:pt x="459" y="202"/>
                    <a:pt x="459" y="202"/>
                    <a:pt x="459" y="202"/>
                  </a:cubicBezTo>
                  <a:cubicBezTo>
                    <a:pt x="457" y="208"/>
                    <a:pt x="457" y="208"/>
                    <a:pt x="457" y="208"/>
                  </a:cubicBezTo>
                  <a:cubicBezTo>
                    <a:pt x="446" y="187"/>
                    <a:pt x="446" y="187"/>
                    <a:pt x="446" y="187"/>
                  </a:cubicBezTo>
                  <a:cubicBezTo>
                    <a:pt x="441" y="198"/>
                    <a:pt x="441" y="198"/>
                    <a:pt x="441" y="198"/>
                  </a:cubicBezTo>
                  <a:cubicBezTo>
                    <a:pt x="430" y="178"/>
                    <a:pt x="430" y="178"/>
                    <a:pt x="430" y="178"/>
                  </a:cubicBezTo>
                  <a:cubicBezTo>
                    <a:pt x="426" y="189"/>
                    <a:pt x="426" y="189"/>
                    <a:pt x="426" y="189"/>
                  </a:cubicBezTo>
                  <a:cubicBezTo>
                    <a:pt x="421" y="178"/>
                    <a:pt x="421" y="178"/>
                    <a:pt x="421" y="178"/>
                  </a:cubicBezTo>
                  <a:cubicBezTo>
                    <a:pt x="425" y="176"/>
                    <a:pt x="429" y="174"/>
                    <a:pt x="433" y="171"/>
                  </a:cubicBezTo>
                  <a:cubicBezTo>
                    <a:pt x="412" y="122"/>
                    <a:pt x="412" y="122"/>
                    <a:pt x="412" y="122"/>
                  </a:cubicBezTo>
                  <a:cubicBezTo>
                    <a:pt x="413" y="121"/>
                    <a:pt x="415" y="120"/>
                    <a:pt x="417" y="119"/>
                  </a:cubicBezTo>
                  <a:cubicBezTo>
                    <a:pt x="361" y="0"/>
                    <a:pt x="361" y="0"/>
                    <a:pt x="361" y="0"/>
                  </a:cubicBezTo>
                  <a:cubicBezTo>
                    <a:pt x="302" y="121"/>
                    <a:pt x="302" y="121"/>
                    <a:pt x="302" y="121"/>
                  </a:cubicBezTo>
                  <a:cubicBezTo>
                    <a:pt x="302" y="121"/>
                    <a:pt x="305" y="123"/>
                    <a:pt x="309" y="125"/>
                  </a:cubicBezTo>
                  <a:cubicBezTo>
                    <a:pt x="286" y="170"/>
                    <a:pt x="286" y="170"/>
                    <a:pt x="286" y="170"/>
                  </a:cubicBezTo>
                  <a:cubicBezTo>
                    <a:pt x="286" y="170"/>
                    <a:pt x="291" y="174"/>
                    <a:pt x="300" y="179"/>
                  </a:cubicBezTo>
                  <a:cubicBezTo>
                    <a:pt x="295" y="189"/>
                    <a:pt x="295" y="189"/>
                    <a:pt x="295" y="189"/>
                  </a:cubicBezTo>
                  <a:cubicBezTo>
                    <a:pt x="282" y="163"/>
                    <a:pt x="282" y="163"/>
                    <a:pt x="282" y="163"/>
                  </a:cubicBezTo>
                  <a:cubicBezTo>
                    <a:pt x="261" y="211"/>
                    <a:pt x="261" y="211"/>
                    <a:pt x="261" y="211"/>
                  </a:cubicBezTo>
                  <a:cubicBezTo>
                    <a:pt x="243" y="169"/>
                    <a:pt x="243" y="169"/>
                    <a:pt x="243" y="169"/>
                  </a:cubicBezTo>
                  <a:cubicBezTo>
                    <a:pt x="245" y="168"/>
                    <a:pt x="246" y="167"/>
                    <a:pt x="248" y="165"/>
                  </a:cubicBezTo>
                  <a:cubicBezTo>
                    <a:pt x="192" y="47"/>
                    <a:pt x="192" y="47"/>
                    <a:pt x="192" y="47"/>
                  </a:cubicBezTo>
                  <a:cubicBezTo>
                    <a:pt x="133" y="168"/>
                    <a:pt x="133" y="168"/>
                    <a:pt x="133" y="168"/>
                  </a:cubicBezTo>
                  <a:cubicBezTo>
                    <a:pt x="133" y="168"/>
                    <a:pt x="136" y="169"/>
                    <a:pt x="140" y="171"/>
                  </a:cubicBezTo>
                  <a:cubicBezTo>
                    <a:pt x="120" y="210"/>
                    <a:pt x="120" y="210"/>
                    <a:pt x="120" y="210"/>
                  </a:cubicBezTo>
                  <a:cubicBezTo>
                    <a:pt x="110" y="189"/>
                    <a:pt x="110" y="189"/>
                    <a:pt x="110" y="189"/>
                  </a:cubicBezTo>
                  <a:cubicBezTo>
                    <a:pt x="113" y="187"/>
                    <a:pt x="116" y="185"/>
                    <a:pt x="120" y="183"/>
                  </a:cubicBezTo>
                  <a:cubicBezTo>
                    <a:pt x="103" y="146"/>
                    <a:pt x="103" y="146"/>
                    <a:pt x="103" y="146"/>
                  </a:cubicBezTo>
                  <a:cubicBezTo>
                    <a:pt x="104" y="145"/>
                    <a:pt x="106" y="144"/>
                    <a:pt x="107" y="144"/>
                  </a:cubicBezTo>
                  <a:cubicBezTo>
                    <a:pt x="65" y="54"/>
                    <a:pt x="65" y="54"/>
                    <a:pt x="65" y="54"/>
                  </a:cubicBezTo>
                  <a:cubicBezTo>
                    <a:pt x="20" y="145"/>
                    <a:pt x="20" y="145"/>
                    <a:pt x="20" y="145"/>
                  </a:cubicBezTo>
                  <a:cubicBezTo>
                    <a:pt x="20" y="145"/>
                    <a:pt x="22" y="146"/>
                    <a:pt x="25" y="148"/>
                  </a:cubicBezTo>
                  <a:cubicBezTo>
                    <a:pt x="8" y="182"/>
                    <a:pt x="8" y="182"/>
                    <a:pt x="8" y="182"/>
                  </a:cubicBezTo>
                  <a:cubicBezTo>
                    <a:pt x="8" y="182"/>
                    <a:pt x="12" y="185"/>
                    <a:pt x="19" y="189"/>
                  </a:cubicBezTo>
                  <a:cubicBezTo>
                    <a:pt x="0" y="228"/>
                    <a:pt x="0" y="228"/>
                    <a:pt x="0" y="228"/>
                  </a:cubicBezTo>
                  <a:cubicBezTo>
                    <a:pt x="0" y="228"/>
                    <a:pt x="7" y="233"/>
                    <a:pt x="19" y="238"/>
                  </a:cubicBezTo>
                  <a:cubicBezTo>
                    <a:pt x="14" y="250"/>
                    <a:pt x="14" y="250"/>
                    <a:pt x="14" y="250"/>
                  </a:cubicBezTo>
                  <a:cubicBezTo>
                    <a:pt x="14" y="250"/>
                    <a:pt x="15" y="251"/>
                    <a:pt x="16" y="251"/>
                  </a:cubicBezTo>
                  <a:cubicBezTo>
                    <a:pt x="4" y="278"/>
                    <a:pt x="4" y="278"/>
                    <a:pt x="4" y="278"/>
                  </a:cubicBezTo>
                  <a:cubicBezTo>
                    <a:pt x="17" y="282"/>
                    <a:pt x="29" y="286"/>
                    <a:pt x="42" y="290"/>
                  </a:cubicBezTo>
                  <a:cubicBezTo>
                    <a:pt x="41" y="295"/>
                    <a:pt x="41" y="295"/>
                    <a:pt x="41" y="295"/>
                  </a:cubicBezTo>
                  <a:cubicBezTo>
                    <a:pt x="57" y="295"/>
                    <a:pt x="57" y="295"/>
                    <a:pt x="57" y="295"/>
                  </a:cubicBezTo>
                  <a:cubicBezTo>
                    <a:pt x="74" y="300"/>
                    <a:pt x="90" y="304"/>
                    <a:pt x="108" y="305"/>
                  </a:cubicBezTo>
                  <a:cubicBezTo>
                    <a:pt x="129" y="306"/>
                    <a:pt x="150" y="307"/>
                    <a:pt x="171" y="308"/>
                  </a:cubicBezTo>
                  <a:cubicBezTo>
                    <a:pt x="161" y="366"/>
                    <a:pt x="161" y="366"/>
                    <a:pt x="161" y="366"/>
                  </a:cubicBezTo>
                  <a:cubicBezTo>
                    <a:pt x="221" y="366"/>
                    <a:pt x="221" y="366"/>
                    <a:pt x="221" y="366"/>
                  </a:cubicBezTo>
                  <a:cubicBezTo>
                    <a:pt x="210" y="310"/>
                    <a:pt x="210" y="310"/>
                    <a:pt x="210" y="310"/>
                  </a:cubicBezTo>
                  <a:cubicBezTo>
                    <a:pt x="234" y="311"/>
                    <a:pt x="257" y="313"/>
                    <a:pt x="280" y="314"/>
                  </a:cubicBezTo>
                  <a:cubicBezTo>
                    <a:pt x="297" y="316"/>
                    <a:pt x="313" y="316"/>
                    <a:pt x="330" y="317"/>
                  </a:cubicBezTo>
                  <a:cubicBezTo>
                    <a:pt x="329" y="319"/>
                    <a:pt x="329" y="319"/>
                    <a:pt x="329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407" y="320"/>
                    <a:pt x="425" y="320"/>
                    <a:pt x="443" y="321"/>
                  </a:cubicBezTo>
                  <a:cubicBezTo>
                    <a:pt x="495" y="324"/>
                    <a:pt x="546" y="331"/>
                    <a:pt x="597" y="339"/>
                  </a:cubicBezTo>
                  <a:cubicBezTo>
                    <a:pt x="643" y="347"/>
                    <a:pt x="690" y="349"/>
                    <a:pt x="737" y="350"/>
                  </a:cubicBezTo>
                  <a:cubicBezTo>
                    <a:pt x="737" y="349"/>
                    <a:pt x="737" y="349"/>
                    <a:pt x="737" y="349"/>
                  </a:cubicBezTo>
                  <a:cubicBezTo>
                    <a:pt x="738" y="349"/>
                    <a:pt x="739" y="350"/>
                    <a:pt x="739" y="350"/>
                  </a:cubicBezTo>
                  <a:cubicBezTo>
                    <a:pt x="790" y="351"/>
                    <a:pt x="1011" y="348"/>
                    <a:pt x="1013" y="348"/>
                  </a:cubicBezTo>
                  <a:cubicBezTo>
                    <a:pt x="1013" y="348"/>
                    <a:pt x="1069" y="350"/>
                    <a:pt x="1076" y="350"/>
                  </a:cubicBezTo>
                  <a:cubicBezTo>
                    <a:pt x="1076" y="350"/>
                    <a:pt x="1176" y="349"/>
                    <a:pt x="1225" y="346"/>
                  </a:cubicBezTo>
                  <a:cubicBezTo>
                    <a:pt x="1238" y="345"/>
                    <a:pt x="1257" y="342"/>
                    <a:pt x="1279" y="338"/>
                  </a:cubicBezTo>
                  <a:cubicBezTo>
                    <a:pt x="1312" y="337"/>
                    <a:pt x="1312" y="337"/>
                    <a:pt x="1312" y="337"/>
                  </a:cubicBezTo>
                  <a:cubicBezTo>
                    <a:pt x="1311" y="332"/>
                    <a:pt x="1311" y="332"/>
                    <a:pt x="1311" y="332"/>
                  </a:cubicBezTo>
                  <a:cubicBezTo>
                    <a:pt x="1344" y="326"/>
                    <a:pt x="1381" y="317"/>
                    <a:pt x="1414" y="310"/>
                  </a:cubicBezTo>
                  <a:cubicBezTo>
                    <a:pt x="1420" y="312"/>
                    <a:pt x="1426" y="313"/>
                    <a:pt x="1432" y="313"/>
                  </a:cubicBezTo>
                  <a:cubicBezTo>
                    <a:pt x="1422" y="380"/>
                    <a:pt x="1422" y="380"/>
                    <a:pt x="1422" y="380"/>
                  </a:cubicBezTo>
                  <a:cubicBezTo>
                    <a:pt x="1482" y="378"/>
                    <a:pt x="1482" y="378"/>
                    <a:pt x="1482" y="378"/>
                  </a:cubicBezTo>
                  <a:cubicBezTo>
                    <a:pt x="1468" y="313"/>
                    <a:pt x="1468" y="313"/>
                    <a:pt x="1468" y="313"/>
                  </a:cubicBezTo>
                  <a:cubicBezTo>
                    <a:pt x="1508" y="307"/>
                    <a:pt x="1534" y="288"/>
                    <a:pt x="1534" y="288"/>
                  </a:cubicBezTo>
                  <a:cubicBezTo>
                    <a:pt x="1507" y="237"/>
                    <a:pt x="1507" y="237"/>
                    <a:pt x="1507" y="237"/>
                  </a:cubicBezTo>
                  <a:cubicBezTo>
                    <a:pt x="1509" y="236"/>
                    <a:pt x="1511" y="235"/>
                    <a:pt x="1513" y="234"/>
                  </a:cubicBezTo>
                  <a:cubicBezTo>
                    <a:pt x="1511" y="237"/>
                    <a:pt x="1511" y="237"/>
                    <a:pt x="1511" y="237"/>
                  </a:cubicBezTo>
                  <a:cubicBezTo>
                    <a:pt x="1529" y="248"/>
                    <a:pt x="1546" y="253"/>
                    <a:pt x="1562" y="255"/>
                  </a:cubicBezTo>
                  <a:cubicBezTo>
                    <a:pt x="1554" y="306"/>
                    <a:pt x="1554" y="306"/>
                    <a:pt x="1554" y="306"/>
                  </a:cubicBezTo>
                  <a:cubicBezTo>
                    <a:pt x="1600" y="304"/>
                    <a:pt x="1600" y="304"/>
                    <a:pt x="1600" y="304"/>
                  </a:cubicBezTo>
                  <a:cubicBezTo>
                    <a:pt x="1589" y="255"/>
                    <a:pt x="1589" y="255"/>
                    <a:pt x="1589" y="255"/>
                  </a:cubicBezTo>
                  <a:cubicBezTo>
                    <a:pt x="1619" y="250"/>
                    <a:pt x="1638" y="236"/>
                    <a:pt x="1638" y="236"/>
                  </a:cubicBezTo>
                  <a:lnTo>
                    <a:pt x="1618" y="197"/>
                  </a:lnTo>
                  <a:close/>
                  <a:moveTo>
                    <a:pt x="256" y="223"/>
                  </a:moveTo>
                  <a:cubicBezTo>
                    <a:pt x="254" y="227"/>
                    <a:pt x="254" y="227"/>
                    <a:pt x="254" y="227"/>
                  </a:cubicBezTo>
                  <a:cubicBezTo>
                    <a:pt x="255" y="227"/>
                    <a:pt x="256" y="228"/>
                    <a:pt x="257" y="228"/>
                  </a:cubicBezTo>
                  <a:cubicBezTo>
                    <a:pt x="255" y="232"/>
                    <a:pt x="255" y="232"/>
                    <a:pt x="255" y="232"/>
                  </a:cubicBezTo>
                  <a:cubicBezTo>
                    <a:pt x="252" y="225"/>
                    <a:pt x="252" y="225"/>
                    <a:pt x="252" y="225"/>
                  </a:cubicBezTo>
                  <a:cubicBezTo>
                    <a:pt x="253" y="224"/>
                    <a:pt x="255" y="223"/>
                    <a:pt x="256" y="223"/>
                  </a:cubicBezTo>
                  <a:close/>
                  <a:moveTo>
                    <a:pt x="128" y="223"/>
                  </a:moveTo>
                  <a:cubicBezTo>
                    <a:pt x="127" y="225"/>
                    <a:pt x="127" y="225"/>
                    <a:pt x="127" y="225"/>
                  </a:cubicBezTo>
                  <a:cubicBezTo>
                    <a:pt x="126" y="222"/>
                    <a:pt x="126" y="222"/>
                    <a:pt x="126" y="222"/>
                  </a:cubicBezTo>
                  <a:cubicBezTo>
                    <a:pt x="126" y="222"/>
                    <a:pt x="127" y="223"/>
                    <a:pt x="128" y="223"/>
                  </a:cubicBezTo>
                  <a:close/>
                  <a:moveTo>
                    <a:pt x="1347" y="190"/>
                  </a:moveTo>
                  <a:cubicBezTo>
                    <a:pt x="1341" y="204"/>
                    <a:pt x="1341" y="204"/>
                    <a:pt x="1341" y="204"/>
                  </a:cubicBezTo>
                  <a:cubicBezTo>
                    <a:pt x="1337" y="196"/>
                    <a:pt x="1337" y="196"/>
                    <a:pt x="1337" y="196"/>
                  </a:cubicBezTo>
                  <a:cubicBezTo>
                    <a:pt x="1341" y="194"/>
                    <a:pt x="1345" y="192"/>
                    <a:pt x="1347" y="190"/>
                  </a:cubicBezTo>
                  <a:close/>
                  <a:moveTo>
                    <a:pt x="1217" y="199"/>
                  </a:moveTo>
                  <a:cubicBezTo>
                    <a:pt x="1214" y="206"/>
                    <a:pt x="1214" y="206"/>
                    <a:pt x="1214" y="206"/>
                  </a:cubicBezTo>
                  <a:cubicBezTo>
                    <a:pt x="1208" y="195"/>
                    <a:pt x="1208" y="195"/>
                    <a:pt x="1208" y="195"/>
                  </a:cubicBezTo>
                  <a:cubicBezTo>
                    <a:pt x="1211" y="197"/>
                    <a:pt x="1214" y="198"/>
                    <a:pt x="1217" y="19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1192213" y="2636838"/>
              <a:ext cx="822325" cy="1162050"/>
            </a:xfrm>
            <a:custGeom>
              <a:avLst/>
              <a:gdLst>
                <a:gd name="T0" fmla="*/ 204 w 219"/>
                <a:gd name="T1" fmla="*/ 197 h 309"/>
                <a:gd name="T2" fmla="*/ 212 w 219"/>
                <a:gd name="T3" fmla="*/ 193 h 309"/>
                <a:gd name="T4" fmla="*/ 198 w 219"/>
                <a:gd name="T5" fmla="*/ 160 h 309"/>
                <a:gd name="T6" fmla="*/ 201 w 219"/>
                <a:gd name="T7" fmla="*/ 158 h 309"/>
                <a:gd name="T8" fmla="*/ 164 w 219"/>
                <a:gd name="T9" fmla="*/ 80 h 309"/>
                <a:gd name="T10" fmla="*/ 138 w 219"/>
                <a:gd name="T11" fmla="*/ 133 h 309"/>
                <a:gd name="T12" fmla="*/ 131 w 219"/>
                <a:gd name="T13" fmla="*/ 118 h 309"/>
                <a:gd name="T14" fmla="*/ 136 w 219"/>
                <a:gd name="T15" fmla="*/ 115 h 309"/>
                <a:gd name="T16" fmla="*/ 82 w 219"/>
                <a:gd name="T17" fmla="*/ 0 h 309"/>
                <a:gd name="T18" fmla="*/ 26 w 219"/>
                <a:gd name="T19" fmla="*/ 117 h 309"/>
                <a:gd name="T20" fmla="*/ 32 w 219"/>
                <a:gd name="T21" fmla="*/ 121 h 309"/>
                <a:gd name="T22" fmla="*/ 10 w 219"/>
                <a:gd name="T23" fmla="*/ 165 h 309"/>
                <a:gd name="T24" fmla="*/ 24 w 219"/>
                <a:gd name="T25" fmla="*/ 173 h 309"/>
                <a:gd name="T26" fmla="*/ 0 w 219"/>
                <a:gd name="T27" fmla="*/ 223 h 309"/>
                <a:gd name="T28" fmla="*/ 64 w 219"/>
                <a:gd name="T29" fmla="*/ 245 h 309"/>
                <a:gd name="T30" fmla="*/ 52 w 219"/>
                <a:gd name="T31" fmla="*/ 309 h 309"/>
                <a:gd name="T32" fmla="*/ 110 w 219"/>
                <a:gd name="T33" fmla="*/ 309 h 309"/>
                <a:gd name="T34" fmla="*/ 98 w 219"/>
                <a:gd name="T35" fmla="*/ 244 h 309"/>
                <a:gd name="T36" fmla="*/ 122 w 219"/>
                <a:gd name="T37" fmla="*/ 239 h 309"/>
                <a:gd name="T38" fmla="*/ 152 w 219"/>
                <a:gd name="T39" fmla="*/ 246 h 309"/>
                <a:gd name="T40" fmla="*/ 144 w 219"/>
                <a:gd name="T41" fmla="*/ 290 h 309"/>
                <a:gd name="T42" fmla="*/ 183 w 219"/>
                <a:gd name="T43" fmla="*/ 290 h 309"/>
                <a:gd name="T44" fmla="*/ 175 w 219"/>
                <a:gd name="T45" fmla="*/ 246 h 309"/>
                <a:gd name="T46" fmla="*/ 219 w 219"/>
                <a:gd name="T47" fmla="*/ 229 h 309"/>
                <a:gd name="T48" fmla="*/ 204 w 219"/>
                <a:gd name="T49" fmla="*/ 197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04" y="197"/>
                  </a:moveTo>
                  <a:cubicBezTo>
                    <a:pt x="206" y="196"/>
                    <a:pt x="209" y="194"/>
                    <a:pt x="212" y="193"/>
                  </a:cubicBezTo>
                  <a:cubicBezTo>
                    <a:pt x="198" y="160"/>
                    <a:pt x="198" y="160"/>
                    <a:pt x="198" y="160"/>
                  </a:cubicBezTo>
                  <a:cubicBezTo>
                    <a:pt x="199" y="159"/>
                    <a:pt x="200" y="159"/>
                    <a:pt x="201" y="158"/>
                  </a:cubicBezTo>
                  <a:cubicBezTo>
                    <a:pt x="164" y="80"/>
                    <a:pt x="164" y="80"/>
                    <a:pt x="164" y="80"/>
                  </a:cubicBezTo>
                  <a:cubicBezTo>
                    <a:pt x="138" y="133"/>
                    <a:pt x="138" y="133"/>
                    <a:pt x="138" y="133"/>
                  </a:cubicBezTo>
                  <a:cubicBezTo>
                    <a:pt x="131" y="118"/>
                    <a:pt x="131" y="118"/>
                    <a:pt x="131" y="118"/>
                  </a:cubicBezTo>
                  <a:cubicBezTo>
                    <a:pt x="133" y="117"/>
                    <a:pt x="135" y="116"/>
                    <a:pt x="136" y="115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26" y="117"/>
                    <a:pt x="26" y="117"/>
                    <a:pt x="26" y="117"/>
                  </a:cubicBezTo>
                  <a:cubicBezTo>
                    <a:pt x="26" y="117"/>
                    <a:pt x="28" y="119"/>
                    <a:pt x="32" y="121"/>
                  </a:cubicBezTo>
                  <a:cubicBezTo>
                    <a:pt x="10" y="165"/>
                    <a:pt x="10" y="165"/>
                    <a:pt x="10" y="165"/>
                  </a:cubicBezTo>
                  <a:cubicBezTo>
                    <a:pt x="10" y="165"/>
                    <a:pt x="15" y="168"/>
                    <a:pt x="24" y="173"/>
                  </a:cubicBezTo>
                  <a:cubicBezTo>
                    <a:pt x="0" y="223"/>
                    <a:pt x="0" y="223"/>
                    <a:pt x="0" y="223"/>
                  </a:cubicBezTo>
                  <a:cubicBezTo>
                    <a:pt x="0" y="223"/>
                    <a:pt x="25" y="241"/>
                    <a:pt x="64" y="245"/>
                  </a:cubicBezTo>
                  <a:cubicBezTo>
                    <a:pt x="52" y="309"/>
                    <a:pt x="52" y="309"/>
                    <a:pt x="52" y="309"/>
                  </a:cubicBezTo>
                  <a:cubicBezTo>
                    <a:pt x="110" y="309"/>
                    <a:pt x="110" y="309"/>
                    <a:pt x="110" y="309"/>
                  </a:cubicBezTo>
                  <a:cubicBezTo>
                    <a:pt x="98" y="244"/>
                    <a:pt x="98" y="244"/>
                    <a:pt x="98" y="244"/>
                  </a:cubicBezTo>
                  <a:cubicBezTo>
                    <a:pt x="106" y="243"/>
                    <a:pt x="114" y="242"/>
                    <a:pt x="122" y="239"/>
                  </a:cubicBezTo>
                  <a:cubicBezTo>
                    <a:pt x="130" y="242"/>
                    <a:pt x="140" y="245"/>
                    <a:pt x="152" y="246"/>
                  </a:cubicBezTo>
                  <a:cubicBezTo>
                    <a:pt x="144" y="290"/>
                    <a:pt x="144" y="290"/>
                    <a:pt x="144" y="290"/>
                  </a:cubicBezTo>
                  <a:cubicBezTo>
                    <a:pt x="183" y="290"/>
                    <a:pt x="183" y="290"/>
                    <a:pt x="183" y="290"/>
                  </a:cubicBezTo>
                  <a:cubicBezTo>
                    <a:pt x="175" y="246"/>
                    <a:pt x="175" y="246"/>
                    <a:pt x="175" y="246"/>
                  </a:cubicBezTo>
                  <a:cubicBezTo>
                    <a:pt x="189" y="244"/>
                    <a:pt x="203" y="239"/>
                    <a:pt x="219" y="229"/>
                  </a:cubicBezTo>
                  <a:lnTo>
                    <a:pt x="204" y="19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2044700" y="3068638"/>
              <a:ext cx="417513" cy="793750"/>
            </a:xfrm>
            <a:custGeom>
              <a:avLst/>
              <a:gdLst>
                <a:gd name="T0" fmla="*/ 95 w 111"/>
                <a:gd name="T1" fmla="*/ 118 h 211"/>
                <a:gd name="T2" fmla="*/ 104 w 111"/>
                <a:gd name="T3" fmla="*/ 113 h 211"/>
                <a:gd name="T4" fmla="*/ 90 w 111"/>
                <a:gd name="T5" fmla="*/ 81 h 211"/>
                <a:gd name="T6" fmla="*/ 93 w 111"/>
                <a:gd name="T7" fmla="*/ 79 h 211"/>
                <a:gd name="T8" fmla="*/ 56 w 111"/>
                <a:gd name="T9" fmla="*/ 0 h 211"/>
                <a:gd name="T10" fmla="*/ 17 w 111"/>
                <a:gd name="T11" fmla="*/ 80 h 211"/>
                <a:gd name="T12" fmla="*/ 22 w 111"/>
                <a:gd name="T13" fmla="*/ 83 h 211"/>
                <a:gd name="T14" fmla="*/ 7 w 111"/>
                <a:gd name="T15" fmla="*/ 112 h 211"/>
                <a:gd name="T16" fmla="*/ 16 w 111"/>
                <a:gd name="T17" fmla="*/ 118 h 211"/>
                <a:gd name="T18" fmla="*/ 0 w 111"/>
                <a:gd name="T19" fmla="*/ 152 h 211"/>
                <a:gd name="T20" fmla="*/ 43 w 111"/>
                <a:gd name="T21" fmla="*/ 167 h 211"/>
                <a:gd name="T22" fmla="*/ 35 w 111"/>
                <a:gd name="T23" fmla="*/ 211 h 211"/>
                <a:gd name="T24" fmla="*/ 75 w 111"/>
                <a:gd name="T25" fmla="*/ 211 h 211"/>
                <a:gd name="T26" fmla="*/ 67 w 111"/>
                <a:gd name="T27" fmla="*/ 167 h 211"/>
                <a:gd name="T28" fmla="*/ 111 w 111"/>
                <a:gd name="T29" fmla="*/ 150 h 211"/>
                <a:gd name="T30" fmla="*/ 95 w 111"/>
                <a:gd name="T31" fmla="*/ 118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5" y="118"/>
                  </a:moveTo>
                  <a:cubicBezTo>
                    <a:pt x="98" y="116"/>
                    <a:pt x="101" y="115"/>
                    <a:pt x="104" y="113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1" y="80"/>
                    <a:pt x="92" y="79"/>
                    <a:pt x="93" y="79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7" y="80"/>
                    <a:pt x="17" y="80"/>
                    <a:pt x="17" y="80"/>
                  </a:cubicBezTo>
                  <a:cubicBezTo>
                    <a:pt x="17" y="80"/>
                    <a:pt x="19" y="81"/>
                    <a:pt x="22" y="83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5"/>
                    <a:pt x="16" y="118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2"/>
                    <a:pt x="17" y="164"/>
                    <a:pt x="43" y="167"/>
                  </a:cubicBezTo>
                  <a:cubicBezTo>
                    <a:pt x="35" y="211"/>
                    <a:pt x="35" y="211"/>
                    <a:pt x="35" y="211"/>
                  </a:cubicBezTo>
                  <a:cubicBezTo>
                    <a:pt x="75" y="211"/>
                    <a:pt x="75" y="211"/>
                    <a:pt x="75" y="211"/>
                  </a:cubicBezTo>
                  <a:cubicBezTo>
                    <a:pt x="67" y="167"/>
                    <a:pt x="67" y="167"/>
                    <a:pt x="67" y="167"/>
                  </a:cubicBezTo>
                  <a:cubicBezTo>
                    <a:pt x="80" y="165"/>
                    <a:pt x="95" y="160"/>
                    <a:pt x="111" y="150"/>
                  </a:cubicBezTo>
                  <a:lnTo>
                    <a:pt x="95" y="11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3125788" y="3143250"/>
              <a:ext cx="417513" cy="790575"/>
            </a:xfrm>
            <a:custGeom>
              <a:avLst/>
              <a:gdLst>
                <a:gd name="T0" fmla="*/ 96 w 111"/>
                <a:gd name="T1" fmla="*/ 117 h 210"/>
                <a:gd name="T2" fmla="*/ 104 w 111"/>
                <a:gd name="T3" fmla="*/ 112 h 210"/>
                <a:gd name="T4" fmla="*/ 90 w 111"/>
                <a:gd name="T5" fmla="*/ 80 h 210"/>
                <a:gd name="T6" fmla="*/ 93 w 111"/>
                <a:gd name="T7" fmla="*/ 78 h 210"/>
                <a:gd name="T8" fmla="*/ 56 w 111"/>
                <a:gd name="T9" fmla="*/ 0 h 210"/>
                <a:gd name="T10" fmla="*/ 18 w 111"/>
                <a:gd name="T11" fmla="*/ 79 h 210"/>
                <a:gd name="T12" fmla="*/ 22 w 111"/>
                <a:gd name="T13" fmla="*/ 82 h 210"/>
                <a:gd name="T14" fmla="*/ 7 w 111"/>
                <a:gd name="T15" fmla="*/ 112 h 210"/>
                <a:gd name="T16" fmla="*/ 16 w 111"/>
                <a:gd name="T17" fmla="*/ 117 h 210"/>
                <a:gd name="T18" fmla="*/ 0 w 111"/>
                <a:gd name="T19" fmla="*/ 151 h 210"/>
                <a:gd name="T20" fmla="*/ 44 w 111"/>
                <a:gd name="T21" fmla="*/ 166 h 210"/>
                <a:gd name="T22" fmla="*/ 36 w 111"/>
                <a:gd name="T23" fmla="*/ 210 h 210"/>
                <a:gd name="T24" fmla="*/ 75 w 111"/>
                <a:gd name="T25" fmla="*/ 210 h 210"/>
                <a:gd name="T26" fmla="*/ 67 w 111"/>
                <a:gd name="T27" fmla="*/ 166 h 210"/>
                <a:gd name="T28" fmla="*/ 111 w 111"/>
                <a:gd name="T29" fmla="*/ 149 h 210"/>
                <a:gd name="T30" fmla="*/ 96 w 111"/>
                <a:gd name="T31" fmla="*/ 117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0">
                  <a:moveTo>
                    <a:pt x="96" y="117"/>
                  </a:moveTo>
                  <a:cubicBezTo>
                    <a:pt x="98" y="116"/>
                    <a:pt x="101" y="114"/>
                    <a:pt x="104" y="112"/>
                  </a:cubicBezTo>
                  <a:cubicBezTo>
                    <a:pt x="90" y="80"/>
                    <a:pt x="90" y="80"/>
                    <a:pt x="90" y="80"/>
                  </a:cubicBezTo>
                  <a:cubicBezTo>
                    <a:pt x="91" y="79"/>
                    <a:pt x="92" y="79"/>
                    <a:pt x="93" y="78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8" y="79"/>
                    <a:pt x="18" y="79"/>
                    <a:pt x="18" y="79"/>
                  </a:cubicBezTo>
                  <a:cubicBezTo>
                    <a:pt x="18" y="79"/>
                    <a:pt x="19" y="80"/>
                    <a:pt x="22" y="82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4"/>
                    <a:pt x="16" y="117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0" y="151"/>
                    <a:pt x="17" y="164"/>
                    <a:pt x="44" y="166"/>
                  </a:cubicBezTo>
                  <a:cubicBezTo>
                    <a:pt x="36" y="210"/>
                    <a:pt x="36" y="210"/>
                    <a:pt x="36" y="210"/>
                  </a:cubicBezTo>
                  <a:cubicBezTo>
                    <a:pt x="75" y="210"/>
                    <a:pt x="75" y="210"/>
                    <a:pt x="75" y="210"/>
                  </a:cubicBezTo>
                  <a:cubicBezTo>
                    <a:pt x="67" y="166"/>
                    <a:pt x="67" y="166"/>
                    <a:pt x="67" y="166"/>
                  </a:cubicBezTo>
                  <a:cubicBezTo>
                    <a:pt x="81" y="164"/>
                    <a:pt x="95" y="159"/>
                    <a:pt x="111" y="149"/>
                  </a:cubicBezTo>
                  <a:lnTo>
                    <a:pt x="96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2616200" y="2933700"/>
              <a:ext cx="509588" cy="965200"/>
            </a:xfrm>
            <a:custGeom>
              <a:avLst/>
              <a:gdLst>
                <a:gd name="T0" fmla="*/ 136 w 136"/>
                <a:gd name="T1" fmla="*/ 183 h 257"/>
                <a:gd name="T2" fmla="*/ 117 w 136"/>
                <a:gd name="T3" fmla="*/ 144 h 257"/>
                <a:gd name="T4" fmla="*/ 128 w 136"/>
                <a:gd name="T5" fmla="*/ 138 h 257"/>
                <a:gd name="T6" fmla="*/ 110 w 136"/>
                <a:gd name="T7" fmla="*/ 98 h 257"/>
                <a:gd name="T8" fmla="*/ 114 w 136"/>
                <a:gd name="T9" fmla="*/ 96 h 257"/>
                <a:gd name="T10" fmla="*/ 69 w 136"/>
                <a:gd name="T11" fmla="*/ 0 h 257"/>
                <a:gd name="T12" fmla="*/ 22 w 136"/>
                <a:gd name="T13" fmla="*/ 97 h 257"/>
                <a:gd name="T14" fmla="*/ 27 w 136"/>
                <a:gd name="T15" fmla="*/ 101 h 257"/>
                <a:gd name="T16" fmla="*/ 8 w 136"/>
                <a:gd name="T17" fmla="*/ 137 h 257"/>
                <a:gd name="T18" fmla="*/ 20 w 136"/>
                <a:gd name="T19" fmla="*/ 144 h 257"/>
                <a:gd name="T20" fmla="*/ 0 w 136"/>
                <a:gd name="T21" fmla="*/ 185 h 257"/>
                <a:gd name="T22" fmla="*/ 54 w 136"/>
                <a:gd name="T23" fmla="*/ 204 h 257"/>
                <a:gd name="T24" fmla="*/ 44 w 136"/>
                <a:gd name="T25" fmla="*/ 257 h 257"/>
                <a:gd name="T26" fmla="*/ 92 w 136"/>
                <a:gd name="T27" fmla="*/ 257 h 257"/>
                <a:gd name="T28" fmla="*/ 82 w 136"/>
                <a:gd name="T29" fmla="*/ 204 h 257"/>
                <a:gd name="T30" fmla="*/ 136 w 136"/>
                <a:gd name="T31" fmla="*/ 183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7">
                  <a:moveTo>
                    <a:pt x="136" y="183"/>
                  </a:moveTo>
                  <a:cubicBezTo>
                    <a:pt x="117" y="144"/>
                    <a:pt x="117" y="144"/>
                    <a:pt x="117" y="144"/>
                  </a:cubicBezTo>
                  <a:cubicBezTo>
                    <a:pt x="121" y="142"/>
                    <a:pt x="124" y="140"/>
                    <a:pt x="128" y="138"/>
                  </a:cubicBezTo>
                  <a:cubicBezTo>
                    <a:pt x="110" y="98"/>
                    <a:pt x="110" y="98"/>
                    <a:pt x="110" y="98"/>
                  </a:cubicBezTo>
                  <a:cubicBezTo>
                    <a:pt x="111" y="97"/>
                    <a:pt x="113" y="97"/>
                    <a:pt x="114" y="96"/>
                  </a:cubicBezTo>
                  <a:cubicBezTo>
                    <a:pt x="69" y="0"/>
                    <a:pt x="69" y="0"/>
                    <a:pt x="69" y="0"/>
                  </a:cubicBezTo>
                  <a:cubicBezTo>
                    <a:pt x="22" y="97"/>
                    <a:pt x="22" y="97"/>
                    <a:pt x="22" y="97"/>
                  </a:cubicBezTo>
                  <a:cubicBezTo>
                    <a:pt x="22" y="97"/>
                    <a:pt x="24" y="99"/>
                    <a:pt x="27" y="101"/>
                  </a:cubicBezTo>
                  <a:cubicBezTo>
                    <a:pt x="8" y="137"/>
                    <a:pt x="8" y="137"/>
                    <a:pt x="8" y="137"/>
                  </a:cubicBezTo>
                  <a:cubicBezTo>
                    <a:pt x="8" y="137"/>
                    <a:pt x="12" y="140"/>
                    <a:pt x="20" y="144"/>
                  </a:cubicBezTo>
                  <a:cubicBezTo>
                    <a:pt x="0" y="185"/>
                    <a:pt x="0" y="185"/>
                    <a:pt x="0" y="185"/>
                  </a:cubicBezTo>
                  <a:cubicBezTo>
                    <a:pt x="0" y="185"/>
                    <a:pt x="21" y="201"/>
                    <a:pt x="54" y="204"/>
                  </a:cubicBezTo>
                  <a:cubicBezTo>
                    <a:pt x="44" y="257"/>
                    <a:pt x="44" y="257"/>
                    <a:pt x="44" y="257"/>
                  </a:cubicBezTo>
                  <a:cubicBezTo>
                    <a:pt x="92" y="257"/>
                    <a:pt x="92" y="257"/>
                    <a:pt x="92" y="257"/>
                  </a:cubicBezTo>
                  <a:cubicBezTo>
                    <a:pt x="82" y="204"/>
                    <a:pt x="82" y="204"/>
                    <a:pt x="82" y="204"/>
                  </a:cubicBezTo>
                  <a:cubicBezTo>
                    <a:pt x="99" y="201"/>
                    <a:pt x="117" y="195"/>
                    <a:pt x="136" y="18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7745413" y="2659063"/>
              <a:ext cx="823913" cy="1162050"/>
            </a:xfrm>
            <a:custGeom>
              <a:avLst/>
              <a:gdLst>
                <a:gd name="T0" fmla="*/ 219 w 219"/>
                <a:gd name="T1" fmla="*/ 219 h 309"/>
                <a:gd name="T2" fmla="*/ 193 w 219"/>
                <a:gd name="T3" fmla="*/ 170 h 309"/>
                <a:gd name="T4" fmla="*/ 207 w 219"/>
                <a:gd name="T5" fmla="*/ 162 h 309"/>
                <a:gd name="T6" fmla="*/ 183 w 219"/>
                <a:gd name="T7" fmla="*/ 119 h 309"/>
                <a:gd name="T8" fmla="*/ 190 w 219"/>
                <a:gd name="T9" fmla="*/ 115 h 309"/>
                <a:gd name="T10" fmla="*/ 130 w 219"/>
                <a:gd name="T11" fmla="*/ 0 h 309"/>
                <a:gd name="T12" fmla="*/ 79 w 219"/>
                <a:gd name="T13" fmla="*/ 116 h 309"/>
                <a:gd name="T14" fmla="*/ 84 w 219"/>
                <a:gd name="T15" fmla="*/ 119 h 309"/>
                <a:gd name="T16" fmla="*/ 78 w 219"/>
                <a:gd name="T17" fmla="*/ 135 h 309"/>
                <a:gd name="T18" fmla="*/ 50 w 219"/>
                <a:gd name="T19" fmla="*/ 82 h 309"/>
                <a:gd name="T20" fmla="*/ 16 w 219"/>
                <a:gd name="T21" fmla="*/ 161 h 309"/>
                <a:gd name="T22" fmla="*/ 19 w 219"/>
                <a:gd name="T23" fmla="*/ 163 h 309"/>
                <a:gd name="T24" fmla="*/ 6 w 219"/>
                <a:gd name="T25" fmla="*/ 196 h 309"/>
                <a:gd name="T26" fmla="*/ 14 w 219"/>
                <a:gd name="T27" fmla="*/ 200 h 309"/>
                <a:gd name="T28" fmla="*/ 0 w 219"/>
                <a:gd name="T29" fmla="*/ 233 h 309"/>
                <a:gd name="T30" fmla="*/ 44 w 219"/>
                <a:gd name="T31" fmla="*/ 248 h 309"/>
                <a:gd name="T32" fmla="*/ 38 w 219"/>
                <a:gd name="T33" fmla="*/ 292 h 309"/>
                <a:gd name="T34" fmla="*/ 77 w 219"/>
                <a:gd name="T35" fmla="*/ 291 h 309"/>
                <a:gd name="T36" fmla="*/ 68 w 219"/>
                <a:gd name="T37" fmla="*/ 248 h 309"/>
                <a:gd name="T38" fmla="*/ 97 w 219"/>
                <a:gd name="T39" fmla="*/ 239 h 309"/>
                <a:gd name="T40" fmla="*/ 121 w 219"/>
                <a:gd name="T41" fmla="*/ 244 h 309"/>
                <a:gd name="T42" fmla="*/ 111 w 219"/>
                <a:gd name="T43" fmla="*/ 309 h 309"/>
                <a:gd name="T44" fmla="*/ 169 w 219"/>
                <a:gd name="T45" fmla="*/ 307 h 309"/>
                <a:gd name="T46" fmla="*/ 155 w 219"/>
                <a:gd name="T47" fmla="*/ 244 h 309"/>
                <a:gd name="T48" fmla="*/ 219 w 219"/>
                <a:gd name="T49" fmla="*/ 219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19" y="219"/>
                  </a:moveTo>
                  <a:cubicBezTo>
                    <a:pt x="193" y="170"/>
                    <a:pt x="193" y="170"/>
                    <a:pt x="193" y="170"/>
                  </a:cubicBezTo>
                  <a:cubicBezTo>
                    <a:pt x="202" y="166"/>
                    <a:pt x="207" y="162"/>
                    <a:pt x="207" y="162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7" y="116"/>
                    <a:pt x="190" y="115"/>
                    <a:pt x="190" y="115"/>
                  </a:cubicBezTo>
                  <a:cubicBezTo>
                    <a:pt x="130" y="0"/>
                    <a:pt x="130" y="0"/>
                    <a:pt x="130" y="0"/>
                  </a:cubicBezTo>
                  <a:cubicBezTo>
                    <a:pt x="79" y="116"/>
                    <a:pt x="79" y="116"/>
                    <a:pt x="79" y="116"/>
                  </a:cubicBezTo>
                  <a:cubicBezTo>
                    <a:pt x="81" y="117"/>
                    <a:pt x="82" y="118"/>
                    <a:pt x="84" y="119"/>
                  </a:cubicBezTo>
                  <a:cubicBezTo>
                    <a:pt x="78" y="135"/>
                    <a:pt x="78" y="135"/>
                    <a:pt x="78" y="135"/>
                  </a:cubicBezTo>
                  <a:cubicBezTo>
                    <a:pt x="50" y="82"/>
                    <a:pt x="50" y="82"/>
                    <a:pt x="50" y="82"/>
                  </a:cubicBezTo>
                  <a:cubicBezTo>
                    <a:pt x="16" y="161"/>
                    <a:pt x="16" y="161"/>
                    <a:pt x="16" y="161"/>
                  </a:cubicBezTo>
                  <a:cubicBezTo>
                    <a:pt x="17" y="162"/>
                    <a:pt x="18" y="162"/>
                    <a:pt x="19" y="163"/>
                  </a:cubicBezTo>
                  <a:cubicBezTo>
                    <a:pt x="6" y="196"/>
                    <a:pt x="6" y="196"/>
                    <a:pt x="6" y="196"/>
                  </a:cubicBezTo>
                  <a:cubicBezTo>
                    <a:pt x="9" y="198"/>
                    <a:pt x="11" y="199"/>
                    <a:pt x="14" y="200"/>
                  </a:cubicBezTo>
                  <a:cubicBezTo>
                    <a:pt x="0" y="233"/>
                    <a:pt x="0" y="233"/>
                    <a:pt x="0" y="233"/>
                  </a:cubicBezTo>
                  <a:cubicBezTo>
                    <a:pt x="16" y="242"/>
                    <a:pt x="31" y="247"/>
                    <a:pt x="44" y="248"/>
                  </a:cubicBezTo>
                  <a:cubicBezTo>
                    <a:pt x="38" y="292"/>
                    <a:pt x="38" y="292"/>
                    <a:pt x="38" y="292"/>
                  </a:cubicBezTo>
                  <a:cubicBezTo>
                    <a:pt x="77" y="291"/>
                    <a:pt x="77" y="291"/>
                    <a:pt x="77" y="291"/>
                  </a:cubicBezTo>
                  <a:cubicBezTo>
                    <a:pt x="68" y="248"/>
                    <a:pt x="68" y="248"/>
                    <a:pt x="68" y="248"/>
                  </a:cubicBezTo>
                  <a:cubicBezTo>
                    <a:pt x="79" y="246"/>
                    <a:pt x="89" y="243"/>
                    <a:pt x="97" y="239"/>
                  </a:cubicBezTo>
                  <a:cubicBezTo>
                    <a:pt x="105" y="242"/>
                    <a:pt x="113" y="243"/>
                    <a:pt x="121" y="244"/>
                  </a:cubicBezTo>
                  <a:cubicBezTo>
                    <a:pt x="111" y="309"/>
                    <a:pt x="111" y="309"/>
                    <a:pt x="111" y="309"/>
                  </a:cubicBezTo>
                  <a:cubicBezTo>
                    <a:pt x="169" y="307"/>
                    <a:pt x="169" y="307"/>
                    <a:pt x="169" y="307"/>
                  </a:cubicBezTo>
                  <a:cubicBezTo>
                    <a:pt x="155" y="244"/>
                    <a:pt x="155" y="244"/>
                    <a:pt x="155" y="244"/>
                  </a:cubicBezTo>
                  <a:cubicBezTo>
                    <a:pt x="194" y="239"/>
                    <a:pt x="219" y="219"/>
                    <a:pt x="219" y="21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4"/>
            <p:cNvSpPr>
              <a:spLocks/>
            </p:cNvSpPr>
            <p:nvPr/>
          </p:nvSpPr>
          <p:spPr bwMode="auto">
            <a:xfrm>
              <a:off x="7302500" y="3114675"/>
              <a:ext cx="417513" cy="792163"/>
            </a:xfrm>
            <a:custGeom>
              <a:avLst/>
              <a:gdLst>
                <a:gd name="T0" fmla="*/ 94 w 111"/>
                <a:gd name="T1" fmla="*/ 116 h 211"/>
                <a:gd name="T2" fmla="*/ 103 w 111"/>
                <a:gd name="T3" fmla="*/ 110 h 211"/>
                <a:gd name="T4" fmla="*/ 87 w 111"/>
                <a:gd name="T5" fmla="*/ 81 h 211"/>
                <a:gd name="T6" fmla="*/ 91 w 111"/>
                <a:gd name="T7" fmla="*/ 78 h 211"/>
                <a:gd name="T8" fmla="*/ 50 w 111"/>
                <a:gd name="T9" fmla="*/ 0 h 211"/>
                <a:gd name="T10" fmla="*/ 16 w 111"/>
                <a:gd name="T11" fmla="*/ 79 h 211"/>
                <a:gd name="T12" fmla="*/ 19 w 111"/>
                <a:gd name="T13" fmla="*/ 81 h 211"/>
                <a:gd name="T14" fmla="*/ 6 w 111"/>
                <a:gd name="T15" fmla="*/ 114 h 211"/>
                <a:gd name="T16" fmla="*/ 15 w 111"/>
                <a:gd name="T17" fmla="*/ 119 h 211"/>
                <a:gd name="T18" fmla="*/ 0 w 111"/>
                <a:gd name="T19" fmla="*/ 151 h 211"/>
                <a:gd name="T20" fmla="*/ 45 w 111"/>
                <a:gd name="T21" fmla="*/ 167 h 211"/>
                <a:gd name="T22" fmla="*/ 38 w 111"/>
                <a:gd name="T23" fmla="*/ 211 h 211"/>
                <a:gd name="T24" fmla="*/ 77 w 111"/>
                <a:gd name="T25" fmla="*/ 209 h 211"/>
                <a:gd name="T26" fmla="*/ 68 w 111"/>
                <a:gd name="T27" fmla="*/ 166 h 211"/>
                <a:gd name="T28" fmla="*/ 111 w 111"/>
                <a:gd name="T29" fmla="*/ 150 h 211"/>
                <a:gd name="T30" fmla="*/ 94 w 111"/>
                <a:gd name="T31" fmla="*/ 116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4" y="116"/>
                  </a:moveTo>
                  <a:cubicBezTo>
                    <a:pt x="100" y="113"/>
                    <a:pt x="103" y="110"/>
                    <a:pt x="103" y="110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90" y="80"/>
                    <a:pt x="91" y="78"/>
                    <a:pt x="91" y="7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6" y="79"/>
                    <a:pt x="16" y="79"/>
                    <a:pt x="16" y="79"/>
                  </a:cubicBezTo>
                  <a:cubicBezTo>
                    <a:pt x="17" y="80"/>
                    <a:pt x="18" y="81"/>
                    <a:pt x="19" y="81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9" y="116"/>
                    <a:pt x="12" y="117"/>
                    <a:pt x="15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5" y="167"/>
                  </a:cubicBezTo>
                  <a:cubicBezTo>
                    <a:pt x="38" y="211"/>
                    <a:pt x="38" y="211"/>
                    <a:pt x="38" y="211"/>
                  </a:cubicBezTo>
                  <a:cubicBezTo>
                    <a:pt x="77" y="209"/>
                    <a:pt x="77" y="209"/>
                    <a:pt x="77" y="209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4" y="116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6224588" y="3219450"/>
              <a:ext cx="417513" cy="792163"/>
            </a:xfrm>
            <a:custGeom>
              <a:avLst/>
              <a:gdLst>
                <a:gd name="T0" fmla="*/ 93 w 111"/>
                <a:gd name="T1" fmla="*/ 117 h 211"/>
                <a:gd name="T2" fmla="*/ 103 w 111"/>
                <a:gd name="T3" fmla="*/ 111 h 211"/>
                <a:gd name="T4" fmla="*/ 87 w 111"/>
                <a:gd name="T5" fmla="*/ 81 h 211"/>
                <a:gd name="T6" fmla="*/ 91 w 111"/>
                <a:gd name="T7" fmla="*/ 79 h 211"/>
                <a:gd name="T8" fmla="*/ 50 w 111"/>
                <a:gd name="T9" fmla="*/ 0 h 211"/>
                <a:gd name="T10" fmla="*/ 15 w 111"/>
                <a:gd name="T11" fmla="*/ 80 h 211"/>
                <a:gd name="T12" fmla="*/ 19 w 111"/>
                <a:gd name="T13" fmla="*/ 82 h 211"/>
                <a:gd name="T14" fmla="*/ 6 w 111"/>
                <a:gd name="T15" fmla="*/ 114 h 211"/>
                <a:gd name="T16" fmla="*/ 14 w 111"/>
                <a:gd name="T17" fmla="*/ 119 h 211"/>
                <a:gd name="T18" fmla="*/ 0 w 111"/>
                <a:gd name="T19" fmla="*/ 151 h 211"/>
                <a:gd name="T20" fmla="*/ 44 w 111"/>
                <a:gd name="T21" fmla="*/ 167 h 211"/>
                <a:gd name="T22" fmla="*/ 37 w 111"/>
                <a:gd name="T23" fmla="*/ 211 h 211"/>
                <a:gd name="T24" fmla="*/ 77 w 111"/>
                <a:gd name="T25" fmla="*/ 210 h 211"/>
                <a:gd name="T26" fmla="*/ 68 w 111"/>
                <a:gd name="T27" fmla="*/ 166 h 211"/>
                <a:gd name="T28" fmla="*/ 111 w 111"/>
                <a:gd name="T29" fmla="*/ 150 h 211"/>
                <a:gd name="T30" fmla="*/ 93 w 111"/>
                <a:gd name="T31" fmla="*/ 117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3" y="117"/>
                  </a:moveTo>
                  <a:cubicBezTo>
                    <a:pt x="99" y="113"/>
                    <a:pt x="103" y="111"/>
                    <a:pt x="103" y="111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9" y="80"/>
                    <a:pt x="91" y="79"/>
                    <a:pt x="91" y="79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5" y="80"/>
                    <a:pt x="15" y="80"/>
                    <a:pt x="15" y="80"/>
                  </a:cubicBezTo>
                  <a:cubicBezTo>
                    <a:pt x="17" y="80"/>
                    <a:pt x="18" y="81"/>
                    <a:pt x="19" y="82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8" y="116"/>
                    <a:pt x="11" y="118"/>
                    <a:pt x="14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4" y="167"/>
                  </a:cubicBezTo>
                  <a:cubicBezTo>
                    <a:pt x="37" y="211"/>
                    <a:pt x="37" y="211"/>
                    <a:pt x="37" y="211"/>
                  </a:cubicBezTo>
                  <a:cubicBezTo>
                    <a:pt x="77" y="210"/>
                    <a:pt x="77" y="210"/>
                    <a:pt x="77" y="210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3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6"/>
            <p:cNvSpPr>
              <a:spLocks/>
            </p:cNvSpPr>
            <p:nvPr/>
          </p:nvSpPr>
          <p:spPr bwMode="auto">
            <a:xfrm>
              <a:off x="6638925" y="2994025"/>
              <a:ext cx="509588" cy="973138"/>
            </a:xfrm>
            <a:custGeom>
              <a:avLst/>
              <a:gdLst>
                <a:gd name="T0" fmla="*/ 115 w 136"/>
                <a:gd name="T1" fmla="*/ 143 h 259"/>
                <a:gd name="T2" fmla="*/ 126 w 136"/>
                <a:gd name="T3" fmla="*/ 136 h 259"/>
                <a:gd name="T4" fmla="*/ 106 w 136"/>
                <a:gd name="T5" fmla="*/ 100 h 259"/>
                <a:gd name="T6" fmla="*/ 112 w 136"/>
                <a:gd name="T7" fmla="*/ 97 h 259"/>
                <a:gd name="T8" fmla="*/ 62 w 136"/>
                <a:gd name="T9" fmla="*/ 0 h 259"/>
                <a:gd name="T10" fmla="*/ 19 w 136"/>
                <a:gd name="T11" fmla="*/ 98 h 259"/>
                <a:gd name="T12" fmla="*/ 23 w 136"/>
                <a:gd name="T13" fmla="*/ 100 h 259"/>
                <a:gd name="T14" fmla="*/ 7 w 136"/>
                <a:gd name="T15" fmla="*/ 141 h 259"/>
                <a:gd name="T16" fmla="*/ 18 w 136"/>
                <a:gd name="T17" fmla="*/ 146 h 259"/>
                <a:gd name="T18" fmla="*/ 0 w 136"/>
                <a:gd name="T19" fmla="*/ 186 h 259"/>
                <a:gd name="T20" fmla="*/ 54 w 136"/>
                <a:gd name="T21" fmla="*/ 205 h 259"/>
                <a:gd name="T22" fmla="*/ 46 w 136"/>
                <a:gd name="T23" fmla="*/ 259 h 259"/>
                <a:gd name="T24" fmla="*/ 95 w 136"/>
                <a:gd name="T25" fmla="*/ 257 h 259"/>
                <a:gd name="T26" fmla="*/ 83 w 136"/>
                <a:gd name="T27" fmla="*/ 204 h 259"/>
                <a:gd name="T28" fmla="*/ 136 w 136"/>
                <a:gd name="T29" fmla="*/ 184 h 259"/>
                <a:gd name="T30" fmla="*/ 115 w 136"/>
                <a:gd name="T31" fmla="*/ 143 h 2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9">
                  <a:moveTo>
                    <a:pt x="115" y="143"/>
                  </a:moveTo>
                  <a:cubicBezTo>
                    <a:pt x="122" y="139"/>
                    <a:pt x="126" y="136"/>
                    <a:pt x="126" y="136"/>
                  </a:cubicBezTo>
                  <a:cubicBezTo>
                    <a:pt x="106" y="100"/>
                    <a:pt x="106" y="100"/>
                    <a:pt x="106" y="100"/>
                  </a:cubicBezTo>
                  <a:cubicBezTo>
                    <a:pt x="110" y="98"/>
                    <a:pt x="112" y="97"/>
                    <a:pt x="112" y="97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19" y="98"/>
                    <a:pt x="19" y="98"/>
                    <a:pt x="19" y="98"/>
                  </a:cubicBezTo>
                  <a:cubicBezTo>
                    <a:pt x="21" y="99"/>
                    <a:pt x="22" y="99"/>
                    <a:pt x="23" y="100"/>
                  </a:cubicBezTo>
                  <a:cubicBezTo>
                    <a:pt x="7" y="141"/>
                    <a:pt x="7" y="141"/>
                    <a:pt x="7" y="141"/>
                  </a:cubicBezTo>
                  <a:cubicBezTo>
                    <a:pt x="11" y="143"/>
                    <a:pt x="14" y="144"/>
                    <a:pt x="18" y="146"/>
                  </a:cubicBezTo>
                  <a:cubicBezTo>
                    <a:pt x="0" y="186"/>
                    <a:pt x="0" y="186"/>
                    <a:pt x="0" y="186"/>
                  </a:cubicBezTo>
                  <a:cubicBezTo>
                    <a:pt x="19" y="197"/>
                    <a:pt x="38" y="203"/>
                    <a:pt x="54" y="205"/>
                  </a:cubicBezTo>
                  <a:cubicBezTo>
                    <a:pt x="46" y="259"/>
                    <a:pt x="46" y="259"/>
                    <a:pt x="46" y="259"/>
                  </a:cubicBezTo>
                  <a:cubicBezTo>
                    <a:pt x="95" y="257"/>
                    <a:pt x="95" y="257"/>
                    <a:pt x="95" y="257"/>
                  </a:cubicBezTo>
                  <a:cubicBezTo>
                    <a:pt x="83" y="204"/>
                    <a:pt x="83" y="204"/>
                    <a:pt x="83" y="204"/>
                  </a:cubicBezTo>
                  <a:cubicBezTo>
                    <a:pt x="115" y="200"/>
                    <a:pt x="136" y="184"/>
                    <a:pt x="136" y="184"/>
                  </a:cubicBezTo>
                  <a:lnTo>
                    <a:pt x="115" y="143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7"/>
            <p:cNvSpPr>
              <a:spLocks/>
            </p:cNvSpPr>
            <p:nvPr/>
          </p:nvSpPr>
          <p:spPr bwMode="auto">
            <a:xfrm>
              <a:off x="1117600" y="3590925"/>
              <a:ext cx="7510463" cy="2132013"/>
            </a:xfrm>
            <a:custGeom>
              <a:avLst/>
              <a:gdLst>
                <a:gd name="T0" fmla="*/ 4731 w 4731"/>
                <a:gd name="T1" fmla="*/ 0 h 1343"/>
                <a:gd name="T2" fmla="*/ 4731 w 4731"/>
                <a:gd name="T3" fmla="*/ 1343 h 1343"/>
                <a:gd name="T4" fmla="*/ 0 w 4731"/>
                <a:gd name="T5" fmla="*/ 1343 h 1343"/>
                <a:gd name="T6" fmla="*/ 0 w 4731"/>
                <a:gd name="T7" fmla="*/ 33 h 1343"/>
                <a:gd name="T8" fmla="*/ 2273 w 4731"/>
                <a:gd name="T9" fmla="*/ 265 h 1343"/>
                <a:gd name="T10" fmla="*/ 3215 w 4731"/>
                <a:gd name="T11" fmla="*/ 265 h 1343"/>
                <a:gd name="T12" fmla="*/ 4731 w 4731"/>
                <a:gd name="T13" fmla="*/ 0 h 1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31" h="1343">
                  <a:moveTo>
                    <a:pt x="4731" y="0"/>
                  </a:moveTo>
                  <a:lnTo>
                    <a:pt x="4731" y="1343"/>
                  </a:lnTo>
                  <a:lnTo>
                    <a:pt x="0" y="1343"/>
                  </a:lnTo>
                  <a:lnTo>
                    <a:pt x="0" y="33"/>
                  </a:lnTo>
                  <a:lnTo>
                    <a:pt x="2273" y="265"/>
                  </a:lnTo>
                  <a:lnTo>
                    <a:pt x="3215" y="265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8"/>
            <p:cNvSpPr>
              <a:spLocks/>
            </p:cNvSpPr>
            <p:nvPr/>
          </p:nvSpPr>
          <p:spPr bwMode="auto">
            <a:xfrm>
              <a:off x="1117600" y="3535363"/>
              <a:ext cx="7510463" cy="2187575"/>
            </a:xfrm>
            <a:custGeom>
              <a:avLst/>
              <a:gdLst>
                <a:gd name="T0" fmla="*/ 4731 w 4731"/>
                <a:gd name="T1" fmla="*/ 0 h 1378"/>
                <a:gd name="T2" fmla="*/ 4731 w 4731"/>
                <a:gd name="T3" fmla="*/ 1378 h 1378"/>
                <a:gd name="T4" fmla="*/ 0 w 4731"/>
                <a:gd name="T5" fmla="*/ 1378 h 1378"/>
                <a:gd name="T6" fmla="*/ 0 w 4731"/>
                <a:gd name="T7" fmla="*/ 128 h 1378"/>
                <a:gd name="T8" fmla="*/ 728 w 4731"/>
                <a:gd name="T9" fmla="*/ 260 h 1378"/>
                <a:gd name="T10" fmla="*/ 2148 w 4731"/>
                <a:gd name="T11" fmla="*/ 417 h 1378"/>
                <a:gd name="T12" fmla="*/ 3837 w 4731"/>
                <a:gd name="T13" fmla="*/ 260 h 1378"/>
                <a:gd name="T14" fmla="*/ 4731 w 4731"/>
                <a:gd name="T15" fmla="*/ 0 h 1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731" h="1378">
                  <a:moveTo>
                    <a:pt x="4731" y="0"/>
                  </a:moveTo>
                  <a:lnTo>
                    <a:pt x="4731" y="1378"/>
                  </a:lnTo>
                  <a:lnTo>
                    <a:pt x="0" y="1378"/>
                  </a:lnTo>
                  <a:lnTo>
                    <a:pt x="0" y="128"/>
                  </a:lnTo>
                  <a:lnTo>
                    <a:pt x="728" y="260"/>
                  </a:lnTo>
                  <a:lnTo>
                    <a:pt x="2148" y="417"/>
                  </a:lnTo>
                  <a:lnTo>
                    <a:pt x="3837" y="260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C8DE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1117600" y="4132263"/>
              <a:ext cx="7510463" cy="1590675"/>
            </a:xfrm>
            <a:custGeom>
              <a:avLst/>
              <a:gdLst>
                <a:gd name="T0" fmla="*/ 4731 w 4731"/>
                <a:gd name="T1" fmla="*/ 116 h 1002"/>
                <a:gd name="T2" fmla="*/ 4731 w 4731"/>
                <a:gd name="T3" fmla="*/ 1002 h 1002"/>
                <a:gd name="T4" fmla="*/ 0 w 4731"/>
                <a:gd name="T5" fmla="*/ 1002 h 1002"/>
                <a:gd name="T6" fmla="*/ 0 w 4731"/>
                <a:gd name="T7" fmla="*/ 292 h 1002"/>
                <a:gd name="T8" fmla="*/ 842 w 4731"/>
                <a:gd name="T9" fmla="*/ 88 h 1002"/>
                <a:gd name="T10" fmla="*/ 1509 w 4731"/>
                <a:gd name="T11" fmla="*/ 88 h 1002"/>
                <a:gd name="T12" fmla="*/ 2486 w 4731"/>
                <a:gd name="T13" fmla="*/ 0 h 1002"/>
                <a:gd name="T14" fmla="*/ 3118 w 4731"/>
                <a:gd name="T15" fmla="*/ 17 h 1002"/>
                <a:gd name="T16" fmla="*/ 4036 w 4731"/>
                <a:gd name="T17" fmla="*/ 116 h 1002"/>
                <a:gd name="T18" fmla="*/ 4731 w 4731"/>
                <a:gd name="T19" fmla="*/ 116 h 10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1002">
                  <a:moveTo>
                    <a:pt x="4731" y="116"/>
                  </a:moveTo>
                  <a:lnTo>
                    <a:pt x="4731" y="1002"/>
                  </a:lnTo>
                  <a:lnTo>
                    <a:pt x="0" y="1002"/>
                  </a:lnTo>
                  <a:lnTo>
                    <a:pt x="0" y="292"/>
                  </a:lnTo>
                  <a:lnTo>
                    <a:pt x="842" y="88"/>
                  </a:lnTo>
                  <a:lnTo>
                    <a:pt x="1509" y="88"/>
                  </a:lnTo>
                  <a:lnTo>
                    <a:pt x="2486" y="0"/>
                  </a:lnTo>
                  <a:lnTo>
                    <a:pt x="3118" y="17"/>
                  </a:lnTo>
                  <a:lnTo>
                    <a:pt x="4036" y="116"/>
                  </a:lnTo>
                  <a:lnTo>
                    <a:pt x="4731" y="11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0"/>
            <p:cNvSpPr>
              <a:spLocks/>
            </p:cNvSpPr>
            <p:nvPr/>
          </p:nvSpPr>
          <p:spPr bwMode="auto">
            <a:xfrm>
              <a:off x="1117600" y="4670425"/>
              <a:ext cx="7510463" cy="1052513"/>
            </a:xfrm>
            <a:custGeom>
              <a:avLst/>
              <a:gdLst>
                <a:gd name="T0" fmla="*/ 4731 w 4731"/>
                <a:gd name="T1" fmla="*/ 384 h 663"/>
                <a:gd name="T2" fmla="*/ 4731 w 4731"/>
                <a:gd name="T3" fmla="*/ 663 h 663"/>
                <a:gd name="T4" fmla="*/ 0 w 4731"/>
                <a:gd name="T5" fmla="*/ 663 h 663"/>
                <a:gd name="T6" fmla="*/ 0 w 4731"/>
                <a:gd name="T7" fmla="*/ 476 h 663"/>
                <a:gd name="T8" fmla="*/ 899 w 4731"/>
                <a:gd name="T9" fmla="*/ 208 h 663"/>
                <a:gd name="T10" fmla="*/ 2351 w 4731"/>
                <a:gd name="T11" fmla="*/ 265 h 663"/>
                <a:gd name="T12" fmla="*/ 2112 w 4731"/>
                <a:gd name="T13" fmla="*/ 0 h 663"/>
                <a:gd name="T14" fmla="*/ 4078 w 4731"/>
                <a:gd name="T15" fmla="*/ 424 h 663"/>
                <a:gd name="T16" fmla="*/ 3634 w 4731"/>
                <a:gd name="T17" fmla="*/ 69 h 663"/>
                <a:gd name="T18" fmla="*/ 4731 w 4731"/>
                <a:gd name="T19" fmla="*/ 384 h 6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663">
                  <a:moveTo>
                    <a:pt x="4731" y="384"/>
                  </a:moveTo>
                  <a:lnTo>
                    <a:pt x="4731" y="663"/>
                  </a:lnTo>
                  <a:lnTo>
                    <a:pt x="0" y="663"/>
                  </a:lnTo>
                  <a:lnTo>
                    <a:pt x="0" y="476"/>
                  </a:lnTo>
                  <a:lnTo>
                    <a:pt x="899" y="208"/>
                  </a:lnTo>
                  <a:lnTo>
                    <a:pt x="2351" y="265"/>
                  </a:lnTo>
                  <a:lnTo>
                    <a:pt x="2112" y="0"/>
                  </a:lnTo>
                  <a:lnTo>
                    <a:pt x="4078" y="424"/>
                  </a:lnTo>
                  <a:lnTo>
                    <a:pt x="3634" y="69"/>
                  </a:lnTo>
                  <a:lnTo>
                    <a:pt x="4731" y="384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23" name="Elbow Connector 22"/>
          <p:cNvCxnSpPr/>
          <p:nvPr/>
        </p:nvCxnSpPr>
        <p:spPr>
          <a:xfrm flipV="1">
            <a:off x="6908937" y="2412259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8105550" y="2219378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8105551" y="2551561"/>
            <a:ext cx="381067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26" name="Elbow Connector 25"/>
          <p:cNvCxnSpPr/>
          <p:nvPr/>
        </p:nvCxnSpPr>
        <p:spPr>
          <a:xfrm rot="10800000">
            <a:off x="2484517" y="2835321"/>
            <a:ext cx="1128935" cy="563116"/>
          </a:xfrm>
          <a:prstGeom prst="bentConnector3">
            <a:avLst>
              <a:gd name="adj1" fmla="val 5000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1359715" y="264056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84146" y="2972749"/>
            <a:ext cx="228257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</a:t>
            </a:r>
            <a:r>
              <a:rPr lang="id-ID" sz="1200" dirty="0" smtClean="0">
                <a:solidFill>
                  <a:schemeClr val="bg1"/>
                </a:solidFill>
              </a:rPr>
              <a:t>Powerfull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008083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6348413" y="4419601"/>
            <a:ext cx="153988" cy="219075"/>
          </a:xfrm>
          <a:custGeom>
            <a:avLst/>
            <a:gdLst>
              <a:gd name="T0" fmla="*/ 39 w 41"/>
              <a:gd name="T1" fmla="*/ 48 h 58"/>
              <a:gd name="T2" fmla="*/ 41 w 41"/>
              <a:gd name="T3" fmla="*/ 30 h 58"/>
              <a:gd name="T4" fmla="*/ 30 w 41"/>
              <a:gd name="T5" fmla="*/ 7 h 58"/>
              <a:gd name="T6" fmla="*/ 28 w 41"/>
              <a:gd name="T7" fmla="*/ 13 h 58"/>
              <a:gd name="T8" fmla="*/ 32 w 41"/>
              <a:gd name="T9" fmla="*/ 22 h 58"/>
              <a:gd name="T10" fmla="*/ 31 w 41"/>
              <a:gd name="T11" fmla="*/ 27 h 58"/>
              <a:gd name="T12" fmla="*/ 23 w 41"/>
              <a:gd name="T13" fmla="*/ 21 h 58"/>
              <a:gd name="T14" fmla="*/ 17 w 41"/>
              <a:gd name="T15" fmla="*/ 10 h 58"/>
              <a:gd name="T16" fmla="*/ 7 w 41"/>
              <a:gd name="T17" fmla="*/ 2 h 58"/>
              <a:gd name="T18" fmla="*/ 1 w 41"/>
              <a:gd name="T19" fmla="*/ 1 h 58"/>
              <a:gd name="T20" fmla="*/ 10 w 41"/>
              <a:gd name="T21" fmla="*/ 28 h 58"/>
              <a:gd name="T22" fmla="*/ 23 w 41"/>
              <a:gd name="T23" fmla="*/ 50 h 58"/>
              <a:gd name="T24" fmla="*/ 32 w 41"/>
              <a:gd name="T25" fmla="*/ 58 h 58"/>
              <a:gd name="T26" fmla="*/ 39 w 41"/>
              <a:gd name="T27" fmla="*/ 4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1" h="58">
                <a:moveTo>
                  <a:pt x="39" y="48"/>
                </a:moveTo>
                <a:cubicBezTo>
                  <a:pt x="39" y="48"/>
                  <a:pt x="40" y="32"/>
                  <a:pt x="41" y="30"/>
                </a:cubicBezTo>
                <a:cubicBezTo>
                  <a:pt x="41" y="27"/>
                  <a:pt x="32" y="8"/>
                  <a:pt x="30" y="7"/>
                </a:cubicBezTo>
                <a:cubicBezTo>
                  <a:pt x="29" y="7"/>
                  <a:pt x="28" y="12"/>
                  <a:pt x="28" y="13"/>
                </a:cubicBezTo>
                <a:cubicBezTo>
                  <a:pt x="28" y="14"/>
                  <a:pt x="32" y="22"/>
                  <a:pt x="32" y="22"/>
                </a:cubicBezTo>
                <a:cubicBezTo>
                  <a:pt x="31" y="27"/>
                  <a:pt x="31" y="27"/>
                  <a:pt x="31" y="27"/>
                </a:cubicBezTo>
                <a:cubicBezTo>
                  <a:pt x="23" y="21"/>
                  <a:pt x="23" y="21"/>
                  <a:pt x="23" y="21"/>
                </a:cubicBezTo>
                <a:cubicBezTo>
                  <a:pt x="23" y="21"/>
                  <a:pt x="17" y="11"/>
                  <a:pt x="17" y="10"/>
                </a:cubicBezTo>
                <a:cubicBezTo>
                  <a:pt x="16" y="9"/>
                  <a:pt x="8" y="2"/>
                  <a:pt x="7" y="2"/>
                </a:cubicBezTo>
                <a:cubicBezTo>
                  <a:pt x="5" y="1"/>
                  <a:pt x="2" y="0"/>
                  <a:pt x="1" y="1"/>
                </a:cubicBezTo>
                <a:cubicBezTo>
                  <a:pt x="0" y="2"/>
                  <a:pt x="10" y="27"/>
                  <a:pt x="10" y="28"/>
                </a:cubicBezTo>
                <a:cubicBezTo>
                  <a:pt x="10" y="30"/>
                  <a:pt x="22" y="47"/>
                  <a:pt x="23" y="50"/>
                </a:cubicBezTo>
                <a:cubicBezTo>
                  <a:pt x="25" y="52"/>
                  <a:pt x="32" y="58"/>
                  <a:pt x="32" y="58"/>
                </a:cubicBezTo>
                <a:lnTo>
                  <a:pt x="39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6446838" y="4430713"/>
            <a:ext cx="522288" cy="425450"/>
          </a:xfrm>
          <a:custGeom>
            <a:avLst/>
            <a:gdLst>
              <a:gd name="T0" fmla="*/ 137 w 139"/>
              <a:gd name="T1" fmla="*/ 16 h 113"/>
              <a:gd name="T2" fmla="*/ 118 w 139"/>
              <a:gd name="T3" fmla="*/ 0 h 113"/>
              <a:gd name="T4" fmla="*/ 67 w 139"/>
              <a:gd name="T5" fmla="*/ 74 h 113"/>
              <a:gd name="T6" fmla="*/ 12 w 139"/>
              <a:gd name="T7" fmla="*/ 42 h 113"/>
              <a:gd name="T8" fmla="*/ 0 w 139"/>
              <a:gd name="T9" fmla="*/ 51 h 113"/>
              <a:gd name="T10" fmla="*/ 73 w 139"/>
              <a:gd name="T11" fmla="*/ 111 h 113"/>
              <a:gd name="T12" fmla="*/ 139 w 139"/>
              <a:gd name="T13" fmla="*/ 46 h 113"/>
              <a:gd name="T14" fmla="*/ 137 w 139"/>
              <a:gd name="T15" fmla="*/ 1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9" h="113">
                <a:moveTo>
                  <a:pt x="137" y="16"/>
                </a:moveTo>
                <a:cubicBezTo>
                  <a:pt x="118" y="0"/>
                  <a:pt x="118" y="0"/>
                  <a:pt x="118" y="0"/>
                </a:cubicBezTo>
                <a:cubicBezTo>
                  <a:pt x="97" y="23"/>
                  <a:pt x="72" y="80"/>
                  <a:pt x="67" y="74"/>
                </a:cubicBezTo>
                <a:cubicBezTo>
                  <a:pt x="12" y="42"/>
                  <a:pt x="12" y="42"/>
                  <a:pt x="12" y="42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1"/>
                  <a:pt x="56" y="110"/>
                  <a:pt x="73" y="111"/>
                </a:cubicBezTo>
                <a:cubicBezTo>
                  <a:pt x="89" y="113"/>
                  <a:pt x="139" y="46"/>
                  <a:pt x="139" y="46"/>
                </a:cubicBezTo>
                <a:lnTo>
                  <a:pt x="137" y="16"/>
                </a:lnTo>
                <a:close/>
              </a:path>
            </a:pathLst>
          </a:custGeom>
          <a:solidFill>
            <a:srgbClr val="F0CF3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6446838" y="4608513"/>
            <a:ext cx="360363" cy="244475"/>
          </a:xfrm>
          <a:custGeom>
            <a:avLst/>
            <a:gdLst>
              <a:gd name="T0" fmla="*/ 5 w 96"/>
              <a:gd name="T1" fmla="*/ 0 h 65"/>
              <a:gd name="T2" fmla="*/ 0 w 96"/>
              <a:gd name="T3" fmla="*/ 4 h 65"/>
              <a:gd name="T4" fmla="*/ 73 w 96"/>
              <a:gd name="T5" fmla="*/ 64 h 65"/>
              <a:gd name="T6" fmla="*/ 96 w 96"/>
              <a:gd name="T7" fmla="*/ 49 h 65"/>
              <a:gd name="T8" fmla="*/ 95 w 96"/>
              <a:gd name="T9" fmla="*/ 40 h 65"/>
              <a:gd name="T10" fmla="*/ 67 w 96"/>
              <a:gd name="T11" fmla="*/ 54 h 65"/>
              <a:gd name="T12" fmla="*/ 5 w 96"/>
              <a:gd name="T13" fmla="*/ 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65">
                <a:moveTo>
                  <a:pt x="5" y="0"/>
                </a:moveTo>
                <a:cubicBezTo>
                  <a:pt x="0" y="4"/>
                  <a:pt x="0" y="4"/>
                  <a:pt x="0" y="4"/>
                </a:cubicBezTo>
                <a:cubicBezTo>
                  <a:pt x="0" y="4"/>
                  <a:pt x="56" y="63"/>
                  <a:pt x="73" y="64"/>
                </a:cubicBezTo>
                <a:cubicBezTo>
                  <a:pt x="78" y="65"/>
                  <a:pt x="87" y="58"/>
                  <a:pt x="96" y="49"/>
                </a:cubicBezTo>
                <a:cubicBezTo>
                  <a:pt x="95" y="40"/>
                  <a:pt x="95" y="40"/>
                  <a:pt x="95" y="40"/>
                </a:cubicBezTo>
                <a:cubicBezTo>
                  <a:pt x="95" y="40"/>
                  <a:pt x="75" y="59"/>
                  <a:pt x="67" y="54"/>
                </a:cubicBezTo>
                <a:cubicBezTo>
                  <a:pt x="59" y="50"/>
                  <a:pt x="5" y="0"/>
                  <a:pt x="5" y="0"/>
                </a:cubicBezTo>
                <a:close/>
              </a:path>
            </a:pathLst>
          </a:custGeom>
          <a:solidFill>
            <a:srgbClr val="DBBD3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6829425" y="4389438"/>
            <a:ext cx="68263" cy="68263"/>
          </a:xfrm>
          <a:custGeom>
            <a:avLst/>
            <a:gdLst>
              <a:gd name="T0" fmla="*/ 43 w 43"/>
              <a:gd name="T1" fmla="*/ 0 h 43"/>
              <a:gd name="T2" fmla="*/ 15 w 43"/>
              <a:gd name="T3" fmla="*/ 10 h 43"/>
              <a:gd name="T4" fmla="*/ 0 w 43"/>
              <a:gd name="T5" fmla="*/ 43 h 43"/>
              <a:gd name="T6" fmla="*/ 38 w 43"/>
              <a:gd name="T7" fmla="*/ 26 h 43"/>
              <a:gd name="T8" fmla="*/ 43 w 43"/>
              <a:gd name="T9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3" h="43">
                <a:moveTo>
                  <a:pt x="43" y="0"/>
                </a:moveTo>
                <a:lnTo>
                  <a:pt x="15" y="10"/>
                </a:lnTo>
                <a:lnTo>
                  <a:pt x="0" y="43"/>
                </a:lnTo>
                <a:lnTo>
                  <a:pt x="38" y="26"/>
                </a:lnTo>
                <a:lnTo>
                  <a:pt x="43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5403850" y="4175126"/>
            <a:ext cx="150813" cy="180975"/>
          </a:xfrm>
          <a:custGeom>
            <a:avLst/>
            <a:gdLst>
              <a:gd name="T0" fmla="*/ 2 w 40"/>
              <a:gd name="T1" fmla="*/ 48 h 48"/>
              <a:gd name="T2" fmla="*/ 3 w 40"/>
              <a:gd name="T3" fmla="*/ 22 h 48"/>
              <a:gd name="T4" fmla="*/ 25 w 40"/>
              <a:gd name="T5" fmla="*/ 8 h 48"/>
              <a:gd name="T6" fmla="*/ 38 w 40"/>
              <a:gd name="T7" fmla="*/ 3 h 48"/>
              <a:gd name="T8" fmla="*/ 13 w 40"/>
              <a:gd name="T9" fmla="*/ 47 h 48"/>
              <a:gd name="T10" fmla="*/ 2 w 40"/>
              <a:gd name="T11" fmla="*/ 4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48">
                <a:moveTo>
                  <a:pt x="2" y="48"/>
                </a:moveTo>
                <a:cubicBezTo>
                  <a:pt x="2" y="48"/>
                  <a:pt x="0" y="27"/>
                  <a:pt x="3" y="22"/>
                </a:cubicBezTo>
                <a:cubicBezTo>
                  <a:pt x="7" y="18"/>
                  <a:pt x="25" y="8"/>
                  <a:pt x="25" y="8"/>
                </a:cubicBezTo>
                <a:cubicBezTo>
                  <a:pt x="25" y="8"/>
                  <a:pt x="37" y="0"/>
                  <a:pt x="38" y="3"/>
                </a:cubicBezTo>
                <a:cubicBezTo>
                  <a:pt x="40" y="6"/>
                  <a:pt x="13" y="47"/>
                  <a:pt x="13" y="47"/>
                </a:cubicBezTo>
                <a:lnTo>
                  <a:pt x="2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4876800" y="4337051"/>
            <a:ext cx="579438" cy="376238"/>
          </a:xfrm>
          <a:custGeom>
            <a:avLst/>
            <a:gdLst>
              <a:gd name="T0" fmla="*/ 24 w 154"/>
              <a:gd name="T1" fmla="*/ 32 h 100"/>
              <a:gd name="T2" fmla="*/ 104 w 154"/>
              <a:gd name="T3" fmla="*/ 60 h 100"/>
              <a:gd name="T4" fmla="*/ 142 w 154"/>
              <a:gd name="T5" fmla="*/ 0 h 100"/>
              <a:gd name="T6" fmla="*/ 154 w 154"/>
              <a:gd name="T7" fmla="*/ 3 h 100"/>
              <a:gd name="T8" fmla="*/ 115 w 154"/>
              <a:gd name="T9" fmla="*/ 98 h 100"/>
              <a:gd name="T10" fmla="*/ 28 w 154"/>
              <a:gd name="T11" fmla="*/ 82 h 100"/>
              <a:gd name="T12" fmla="*/ 5 w 154"/>
              <a:gd name="T13" fmla="*/ 54 h 100"/>
              <a:gd name="T14" fmla="*/ 24 w 154"/>
              <a:gd name="T15" fmla="*/ 32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4" h="100">
                <a:moveTo>
                  <a:pt x="24" y="32"/>
                </a:moveTo>
                <a:cubicBezTo>
                  <a:pt x="104" y="60"/>
                  <a:pt x="104" y="60"/>
                  <a:pt x="104" y="60"/>
                </a:cubicBezTo>
                <a:cubicBezTo>
                  <a:pt x="142" y="0"/>
                  <a:pt x="142" y="0"/>
                  <a:pt x="142" y="0"/>
                </a:cubicBezTo>
                <a:cubicBezTo>
                  <a:pt x="154" y="3"/>
                  <a:pt x="154" y="3"/>
                  <a:pt x="154" y="3"/>
                </a:cubicBezTo>
                <a:cubicBezTo>
                  <a:pt x="154" y="3"/>
                  <a:pt x="120" y="96"/>
                  <a:pt x="115" y="98"/>
                </a:cubicBezTo>
                <a:cubicBezTo>
                  <a:pt x="110" y="100"/>
                  <a:pt x="35" y="81"/>
                  <a:pt x="28" y="82"/>
                </a:cubicBezTo>
                <a:cubicBezTo>
                  <a:pt x="21" y="82"/>
                  <a:pt x="9" y="69"/>
                  <a:pt x="5" y="54"/>
                </a:cubicBezTo>
                <a:cubicBezTo>
                  <a:pt x="0" y="40"/>
                  <a:pt x="24" y="32"/>
                  <a:pt x="24" y="32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5094288" y="4344988"/>
            <a:ext cx="361950" cy="365125"/>
          </a:xfrm>
          <a:custGeom>
            <a:avLst/>
            <a:gdLst>
              <a:gd name="T0" fmla="*/ 90 w 96"/>
              <a:gd name="T1" fmla="*/ 0 h 97"/>
              <a:gd name="T2" fmla="*/ 96 w 96"/>
              <a:gd name="T3" fmla="*/ 1 h 97"/>
              <a:gd name="T4" fmla="*/ 57 w 96"/>
              <a:gd name="T5" fmla="*/ 96 h 97"/>
              <a:gd name="T6" fmla="*/ 8 w 96"/>
              <a:gd name="T7" fmla="*/ 87 h 97"/>
              <a:gd name="T8" fmla="*/ 2 w 96"/>
              <a:gd name="T9" fmla="*/ 81 h 97"/>
              <a:gd name="T10" fmla="*/ 0 w 96"/>
              <a:gd name="T11" fmla="*/ 70 h 97"/>
              <a:gd name="T12" fmla="*/ 52 w 96"/>
              <a:gd name="T13" fmla="*/ 85 h 97"/>
              <a:gd name="T14" fmla="*/ 90 w 96"/>
              <a:gd name="T15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6" h="97">
                <a:moveTo>
                  <a:pt x="90" y="0"/>
                </a:moveTo>
                <a:cubicBezTo>
                  <a:pt x="96" y="1"/>
                  <a:pt x="96" y="1"/>
                  <a:pt x="96" y="1"/>
                </a:cubicBezTo>
                <a:cubicBezTo>
                  <a:pt x="96" y="1"/>
                  <a:pt x="62" y="94"/>
                  <a:pt x="57" y="96"/>
                </a:cubicBezTo>
                <a:cubicBezTo>
                  <a:pt x="54" y="97"/>
                  <a:pt x="30" y="92"/>
                  <a:pt x="8" y="87"/>
                </a:cubicBezTo>
                <a:cubicBezTo>
                  <a:pt x="5" y="84"/>
                  <a:pt x="2" y="81"/>
                  <a:pt x="2" y="81"/>
                </a:cubicBezTo>
                <a:cubicBezTo>
                  <a:pt x="0" y="70"/>
                  <a:pt x="0" y="70"/>
                  <a:pt x="0" y="70"/>
                </a:cubicBezTo>
                <a:cubicBezTo>
                  <a:pt x="0" y="70"/>
                  <a:pt x="47" y="85"/>
                  <a:pt x="52" y="85"/>
                </a:cubicBezTo>
                <a:cubicBezTo>
                  <a:pt x="57" y="85"/>
                  <a:pt x="83" y="19"/>
                  <a:pt x="90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4852988" y="4972051"/>
            <a:ext cx="542925" cy="1316038"/>
          </a:xfrm>
          <a:custGeom>
            <a:avLst/>
            <a:gdLst>
              <a:gd name="T0" fmla="*/ 14 w 144"/>
              <a:gd name="T1" fmla="*/ 0 h 350"/>
              <a:gd name="T2" fmla="*/ 0 w 144"/>
              <a:gd name="T3" fmla="*/ 24 h 350"/>
              <a:gd name="T4" fmla="*/ 93 w 144"/>
              <a:gd name="T5" fmla="*/ 175 h 350"/>
              <a:gd name="T6" fmla="*/ 73 w 144"/>
              <a:gd name="T7" fmla="*/ 330 h 350"/>
              <a:gd name="T8" fmla="*/ 72 w 144"/>
              <a:gd name="T9" fmla="*/ 350 h 350"/>
              <a:gd name="T10" fmla="*/ 87 w 144"/>
              <a:gd name="T11" fmla="*/ 350 h 350"/>
              <a:gd name="T12" fmla="*/ 88 w 144"/>
              <a:gd name="T13" fmla="*/ 348 h 350"/>
              <a:gd name="T14" fmla="*/ 97 w 144"/>
              <a:gd name="T15" fmla="*/ 350 h 350"/>
              <a:gd name="T16" fmla="*/ 128 w 144"/>
              <a:gd name="T17" fmla="*/ 350 h 350"/>
              <a:gd name="T18" fmla="*/ 126 w 144"/>
              <a:gd name="T19" fmla="*/ 346 h 350"/>
              <a:gd name="T20" fmla="*/ 104 w 144"/>
              <a:gd name="T21" fmla="*/ 340 h 350"/>
              <a:gd name="T22" fmla="*/ 97 w 144"/>
              <a:gd name="T23" fmla="*/ 332 h 350"/>
              <a:gd name="T24" fmla="*/ 97 w 144"/>
              <a:gd name="T25" fmla="*/ 332 h 350"/>
              <a:gd name="T26" fmla="*/ 136 w 144"/>
              <a:gd name="T27" fmla="*/ 176 h 350"/>
              <a:gd name="T28" fmla="*/ 81 w 144"/>
              <a:gd name="T29" fmla="*/ 21 h 350"/>
              <a:gd name="T30" fmla="*/ 14 w 144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4" h="350">
                <a:moveTo>
                  <a:pt x="14" y="0"/>
                </a:moveTo>
                <a:cubicBezTo>
                  <a:pt x="10" y="8"/>
                  <a:pt x="5" y="16"/>
                  <a:pt x="0" y="24"/>
                </a:cubicBezTo>
                <a:cubicBezTo>
                  <a:pt x="2" y="65"/>
                  <a:pt x="65" y="139"/>
                  <a:pt x="93" y="175"/>
                </a:cubicBezTo>
                <a:cubicBezTo>
                  <a:pt x="87" y="233"/>
                  <a:pt x="85" y="273"/>
                  <a:pt x="73" y="330"/>
                </a:cubicBezTo>
                <a:cubicBezTo>
                  <a:pt x="72" y="350"/>
                  <a:pt x="72" y="350"/>
                  <a:pt x="72" y="350"/>
                </a:cubicBezTo>
                <a:cubicBezTo>
                  <a:pt x="87" y="350"/>
                  <a:pt x="87" y="350"/>
                  <a:pt x="87" y="350"/>
                </a:cubicBezTo>
                <a:cubicBezTo>
                  <a:pt x="88" y="348"/>
                  <a:pt x="88" y="348"/>
                  <a:pt x="88" y="348"/>
                </a:cubicBezTo>
                <a:cubicBezTo>
                  <a:pt x="88" y="348"/>
                  <a:pt x="94" y="350"/>
                  <a:pt x="97" y="350"/>
                </a:cubicBezTo>
                <a:cubicBezTo>
                  <a:pt x="100" y="350"/>
                  <a:pt x="128" y="350"/>
                  <a:pt x="128" y="350"/>
                </a:cubicBezTo>
                <a:cubicBezTo>
                  <a:pt x="128" y="350"/>
                  <a:pt x="129" y="347"/>
                  <a:pt x="126" y="346"/>
                </a:cubicBezTo>
                <a:cubicBezTo>
                  <a:pt x="124" y="346"/>
                  <a:pt x="108" y="343"/>
                  <a:pt x="104" y="340"/>
                </a:cubicBezTo>
                <a:cubicBezTo>
                  <a:pt x="100" y="338"/>
                  <a:pt x="97" y="332"/>
                  <a:pt x="97" y="332"/>
                </a:cubicBezTo>
                <a:cubicBezTo>
                  <a:pt x="97" y="332"/>
                  <a:pt x="97" y="332"/>
                  <a:pt x="97" y="332"/>
                </a:cubicBezTo>
                <a:cubicBezTo>
                  <a:pt x="115" y="275"/>
                  <a:pt x="124" y="228"/>
                  <a:pt x="136" y="176"/>
                </a:cubicBezTo>
                <a:cubicBezTo>
                  <a:pt x="144" y="152"/>
                  <a:pt x="96" y="67"/>
                  <a:pt x="81" y="21"/>
                </a:cubicBezTo>
                <a:cubicBezTo>
                  <a:pt x="58" y="12"/>
                  <a:pt x="38" y="9"/>
                  <a:pt x="14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5072063" y="5292726"/>
            <a:ext cx="230188" cy="995363"/>
          </a:xfrm>
          <a:custGeom>
            <a:avLst/>
            <a:gdLst>
              <a:gd name="T0" fmla="*/ 10 w 61"/>
              <a:gd name="T1" fmla="*/ 58 h 265"/>
              <a:gd name="T2" fmla="*/ 35 w 61"/>
              <a:gd name="T3" fmla="*/ 90 h 265"/>
              <a:gd name="T4" fmla="*/ 15 w 61"/>
              <a:gd name="T5" fmla="*/ 245 h 265"/>
              <a:gd name="T6" fmla="*/ 14 w 61"/>
              <a:gd name="T7" fmla="*/ 265 h 265"/>
              <a:gd name="T8" fmla="*/ 26 w 61"/>
              <a:gd name="T9" fmla="*/ 265 h 265"/>
              <a:gd name="T10" fmla="*/ 24 w 61"/>
              <a:gd name="T11" fmla="*/ 261 h 265"/>
              <a:gd name="T12" fmla="*/ 24 w 61"/>
              <a:gd name="T13" fmla="*/ 246 h 265"/>
              <a:gd name="T14" fmla="*/ 44 w 61"/>
              <a:gd name="T15" fmla="*/ 93 h 265"/>
              <a:gd name="T16" fmla="*/ 61 w 61"/>
              <a:gd name="T17" fmla="*/ 81 h 265"/>
              <a:gd name="T18" fmla="*/ 44 w 61"/>
              <a:gd name="T19" fmla="*/ 79 h 265"/>
              <a:gd name="T20" fmla="*/ 13 w 61"/>
              <a:gd name="T21" fmla="*/ 0 h 265"/>
              <a:gd name="T22" fmla="*/ 0 w 61"/>
              <a:gd name="T23" fmla="*/ 10 h 265"/>
              <a:gd name="T24" fmla="*/ 10 w 61"/>
              <a:gd name="T25" fmla="*/ 5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1" h="265">
                <a:moveTo>
                  <a:pt x="10" y="58"/>
                </a:moveTo>
                <a:cubicBezTo>
                  <a:pt x="20" y="70"/>
                  <a:pt x="28" y="81"/>
                  <a:pt x="35" y="90"/>
                </a:cubicBezTo>
                <a:cubicBezTo>
                  <a:pt x="29" y="148"/>
                  <a:pt x="27" y="188"/>
                  <a:pt x="15" y="245"/>
                </a:cubicBezTo>
                <a:cubicBezTo>
                  <a:pt x="14" y="265"/>
                  <a:pt x="14" y="265"/>
                  <a:pt x="14" y="265"/>
                </a:cubicBezTo>
                <a:cubicBezTo>
                  <a:pt x="26" y="265"/>
                  <a:pt x="26" y="265"/>
                  <a:pt x="26" y="265"/>
                </a:cubicBezTo>
                <a:cubicBezTo>
                  <a:pt x="24" y="261"/>
                  <a:pt x="24" y="261"/>
                  <a:pt x="24" y="261"/>
                </a:cubicBezTo>
                <a:cubicBezTo>
                  <a:pt x="24" y="261"/>
                  <a:pt x="23" y="248"/>
                  <a:pt x="24" y="246"/>
                </a:cubicBezTo>
                <a:cubicBezTo>
                  <a:pt x="24" y="243"/>
                  <a:pt x="44" y="93"/>
                  <a:pt x="44" y="93"/>
                </a:cubicBezTo>
                <a:cubicBezTo>
                  <a:pt x="61" y="81"/>
                  <a:pt x="61" y="81"/>
                  <a:pt x="61" y="81"/>
                </a:cubicBezTo>
                <a:cubicBezTo>
                  <a:pt x="44" y="79"/>
                  <a:pt x="44" y="79"/>
                  <a:pt x="44" y="79"/>
                </a:cubicBezTo>
                <a:cubicBezTo>
                  <a:pt x="13" y="0"/>
                  <a:pt x="13" y="0"/>
                  <a:pt x="13" y="0"/>
                </a:cubicBezTo>
                <a:cubicBezTo>
                  <a:pt x="0" y="10"/>
                  <a:pt x="0" y="10"/>
                  <a:pt x="0" y="10"/>
                </a:cubicBezTo>
                <a:lnTo>
                  <a:pt x="10" y="58"/>
                </a:lnTo>
                <a:close/>
              </a:path>
            </a:pathLst>
          </a:custGeom>
          <a:solidFill>
            <a:srgbClr val="423D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4805363" y="4972051"/>
            <a:ext cx="401638" cy="1316038"/>
          </a:xfrm>
          <a:custGeom>
            <a:avLst/>
            <a:gdLst>
              <a:gd name="T0" fmla="*/ 27 w 107"/>
              <a:gd name="T1" fmla="*/ 0 h 350"/>
              <a:gd name="T2" fmla="*/ 9 w 107"/>
              <a:gd name="T3" fmla="*/ 42 h 350"/>
              <a:gd name="T4" fmla="*/ 57 w 107"/>
              <a:gd name="T5" fmla="*/ 159 h 350"/>
              <a:gd name="T6" fmla="*/ 1 w 107"/>
              <a:gd name="T7" fmla="*/ 330 h 350"/>
              <a:gd name="T8" fmla="*/ 0 w 107"/>
              <a:gd name="T9" fmla="*/ 350 h 350"/>
              <a:gd name="T10" fmla="*/ 15 w 107"/>
              <a:gd name="T11" fmla="*/ 350 h 350"/>
              <a:gd name="T12" fmla="*/ 17 w 107"/>
              <a:gd name="T13" fmla="*/ 348 h 350"/>
              <a:gd name="T14" fmla="*/ 26 w 107"/>
              <a:gd name="T15" fmla="*/ 350 h 350"/>
              <a:gd name="T16" fmla="*/ 57 w 107"/>
              <a:gd name="T17" fmla="*/ 350 h 350"/>
              <a:gd name="T18" fmla="*/ 55 w 107"/>
              <a:gd name="T19" fmla="*/ 346 h 350"/>
              <a:gd name="T20" fmla="*/ 33 w 107"/>
              <a:gd name="T21" fmla="*/ 340 h 350"/>
              <a:gd name="T22" fmla="*/ 26 w 107"/>
              <a:gd name="T23" fmla="*/ 332 h 350"/>
              <a:gd name="T24" fmla="*/ 100 w 107"/>
              <a:gd name="T25" fmla="*/ 176 h 350"/>
              <a:gd name="T26" fmla="*/ 85 w 107"/>
              <a:gd name="T27" fmla="*/ 25 h 350"/>
              <a:gd name="T28" fmla="*/ 27 w 107"/>
              <a:gd name="T29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7" h="350">
                <a:moveTo>
                  <a:pt x="27" y="0"/>
                </a:moveTo>
                <a:cubicBezTo>
                  <a:pt x="27" y="0"/>
                  <a:pt x="5" y="23"/>
                  <a:pt x="9" y="42"/>
                </a:cubicBezTo>
                <a:cubicBezTo>
                  <a:pt x="13" y="60"/>
                  <a:pt x="60" y="152"/>
                  <a:pt x="57" y="159"/>
                </a:cubicBezTo>
                <a:cubicBezTo>
                  <a:pt x="1" y="330"/>
                  <a:pt x="1" y="330"/>
                  <a:pt x="1" y="330"/>
                </a:cubicBezTo>
                <a:cubicBezTo>
                  <a:pt x="0" y="350"/>
                  <a:pt x="0" y="350"/>
                  <a:pt x="0" y="350"/>
                </a:cubicBezTo>
                <a:cubicBezTo>
                  <a:pt x="15" y="350"/>
                  <a:pt x="15" y="350"/>
                  <a:pt x="15" y="350"/>
                </a:cubicBezTo>
                <a:cubicBezTo>
                  <a:pt x="17" y="348"/>
                  <a:pt x="17" y="348"/>
                  <a:pt x="17" y="348"/>
                </a:cubicBezTo>
                <a:cubicBezTo>
                  <a:pt x="17" y="348"/>
                  <a:pt x="23" y="350"/>
                  <a:pt x="26" y="350"/>
                </a:cubicBezTo>
                <a:cubicBezTo>
                  <a:pt x="29" y="350"/>
                  <a:pt x="57" y="350"/>
                  <a:pt x="57" y="350"/>
                </a:cubicBezTo>
                <a:cubicBezTo>
                  <a:pt x="57" y="350"/>
                  <a:pt x="58" y="347"/>
                  <a:pt x="55" y="346"/>
                </a:cubicBezTo>
                <a:cubicBezTo>
                  <a:pt x="52" y="346"/>
                  <a:pt x="37" y="343"/>
                  <a:pt x="33" y="340"/>
                </a:cubicBezTo>
                <a:cubicBezTo>
                  <a:pt x="28" y="338"/>
                  <a:pt x="26" y="332"/>
                  <a:pt x="26" y="332"/>
                </a:cubicBezTo>
                <a:cubicBezTo>
                  <a:pt x="100" y="176"/>
                  <a:pt x="100" y="176"/>
                  <a:pt x="100" y="176"/>
                </a:cubicBezTo>
                <a:cubicBezTo>
                  <a:pt x="107" y="161"/>
                  <a:pt x="85" y="43"/>
                  <a:pt x="85" y="25"/>
                </a:cubicBezTo>
                <a:cubicBezTo>
                  <a:pt x="84" y="7"/>
                  <a:pt x="27" y="0"/>
                  <a:pt x="27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4805363" y="5081588"/>
            <a:ext cx="315913" cy="1206500"/>
          </a:xfrm>
          <a:custGeom>
            <a:avLst/>
            <a:gdLst>
              <a:gd name="T0" fmla="*/ 9 w 84"/>
              <a:gd name="T1" fmla="*/ 1 h 321"/>
              <a:gd name="T2" fmla="*/ 9 w 84"/>
              <a:gd name="T3" fmla="*/ 13 h 321"/>
              <a:gd name="T4" fmla="*/ 57 w 84"/>
              <a:gd name="T5" fmla="*/ 130 h 321"/>
              <a:gd name="T6" fmla="*/ 1 w 84"/>
              <a:gd name="T7" fmla="*/ 301 h 321"/>
              <a:gd name="T8" fmla="*/ 0 w 84"/>
              <a:gd name="T9" fmla="*/ 321 h 321"/>
              <a:gd name="T10" fmla="*/ 12 w 84"/>
              <a:gd name="T11" fmla="*/ 321 h 321"/>
              <a:gd name="T12" fmla="*/ 4 w 84"/>
              <a:gd name="T13" fmla="*/ 314 h 321"/>
              <a:gd name="T14" fmla="*/ 10 w 84"/>
              <a:gd name="T15" fmla="*/ 294 h 321"/>
              <a:gd name="T16" fmla="*/ 66 w 84"/>
              <a:gd name="T17" fmla="*/ 136 h 321"/>
              <a:gd name="T18" fmla="*/ 81 w 84"/>
              <a:gd name="T19" fmla="*/ 129 h 321"/>
              <a:gd name="T20" fmla="*/ 63 w 84"/>
              <a:gd name="T21" fmla="*/ 120 h 321"/>
              <a:gd name="T22" fmla="*/ 26 w 84"/>
              <a:gd name="T23" fmla="*/ 18 h 321"/>
              <a:gd name="T24" fmla="*/ 49 w 84"/>
              <a:gd name="T25" fmla="*/ 14 h 321"/>
              <a:gd name="T26" fmla="*/ 82 w 84"/>
              <a:gd name="T27" fmla="*/ 0 h 321"/>
              <a:gd name="T28" fmla="*/ 53 w 84"/>
              <a:gd name="T29" fmla="*/ 2 h 321"/>
              <a:gd name="T30" fmla="*/ 9 w 84"/>
              <a:gd name="T31" fmla="*/ 1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4" h="321">
                <a:moveTo>
                  <a:pt x="9" y="1"/>
                </a:moveTo>
                <a:cubicBezTo>
                  <a:pt x="8" y="5"/>
                  <a:pt x="8" y="9"/>
                  <a:pt x="9" y="13"/>
                </a:cubicBezTo>
                <a:cubicBezTo>
                  <a:pt x="13" y="31"/>
                  <a:pt x="60" y="123"/>
                  <a:pt x="57" y="130"/>
                </a:cubicBezTo>
                <a:cubicBezTo>
                  <a:pt x="1" y="301"/>
                  <a:pt x="1" y="301"/>
                  <a:pt x="1" y="301"/>
                </a:cubicBezTo>
                <a:cubicBezTo>
                  <a:pt x="0" y="321"/>
                  <a:pt x="0" y="321"/>
                  <a:pt x="0" y="321"/>
                </a:cubicBezTo>
                <a:cubicBezTo>
                  <a:pt x="12" y="321"/>
                  <a:pt x="12" y="321"/>
                  <a:pt x="12" y="321"/>
                </a:cubicBezTo>
                <a:cubicBezTo>
                  <a:pt x="9" y="319"/>
                  <a:pt x="4" y="316"/>
                  <a:pt x="4" y="314"/>
                </a:cubicBezTo>
                <a:cubicBezTo>
                  <a:pt x="4" y="313"/>
                  <a:pt x="9" y="296"/>
                  <a:pt x="10" y="294"/>
                </a:cubicBezTo>
                <a:cubicBezTo>
                  <a:pt x="11" y="292"/>
                  <a:pt x="66" y="136"/>
                  <a:pt x="66" y="136"/>
                </a:cubicBezTo>
                <a:cubicBezTo>
                  <a:pt x="66" y="136"/>
                  <a:pt x="79" y="130"/>
                  <a:pt x="81" y="129"/>
                </a:cubicBezTo>
                <a:cubicBezTo>
                  <a:pt x="84" y="128"/>
                  <a:pt x="64" y="121"/>
                  <a:pt x="63" y="120"/>
                </a:cubicBezTo>
                <a:cubicBezTo>
                  <a:pt x="62" y="118"/>
                  <a:pt x="26" y="18"/>
                  <a:pt x="26" y="18"/>
                </a:cubicBezTo>
                <a:cubicBezTo>
                  <a:pt x="26" y="18"/>
                  <a:pt x="37" y="17"/>
                  <a:pt x="49" y="14"/>
                </a:cubicBezTo>
                <a:cubicBezTo>
                  <a:pt x="61" y="11"/>
                  <a:pt x="82" y="0"/>
                  <a:pt x="82" y="0"/>
                </a:cubicBezTo>
                <a:cubicBezTo>
                  <a:pt x="82" y="0"/>
                  <a:pt x="66" y="1"/>
                  <a:pt x="53" y="2"/>
                </a:cubicBezTo>
                <a:cubicBezTo>
                  <a:pt x="43" y="2"/>
                  <a:pt x="20" y="1"/>
                  <a:pt x="9" y="1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5395913" y="2616201"/>
            <a:ext cx="609600" cy="604838"/>
          </a:xfrm>
          <a:custGeom>
            <a:avLst/>
            <a:gdLst>
              <a:gd name="T0" fmla="*/ 75 w 162"/>
              <a:gd name="T1" fmla="*/ 14 h 161"/>
              <a:gd name="T2" fmla="*/ 93 w 162"/>
              <a:gd name="T3" fmla="*/ 14 h 161"/>
              <a:gd name="T4" fmla="*/ 103 w 162"/>
              <a:gd name="T5" fmla="*/ 1 h 161"/>
              <a:gd name="T6" fmla="*/ 128 w 162"/>
              <a:gd name="T7" fmla="*/ 13 h 161"/>
              <a:gd name="T8" fmla="*/ 124 w 162"/>
              <a:gd name="T9" fmla="*/ 29 h 161"/>
              <a:gd name="T10" fmla="*/ 136 w 162"/>
              <a:gd name="T11" fmla="*/ 42 h 161"/>
              <a:gd name="T12" fmla="*/ 152 w 162"/>
              <a:gd name="T13" fmla="*/ 40 h 161"/>
              <a:gd name="T14" fmla="*/ 162 w 162"/>
              <a:gd name="T15" fmla="*/ 66 h 161"/>
              <a:gd name="T16" fmla="*/ 148 w 162"/>
              <a:gd name="T17" fmla="*/ 75 h 161"/>
              <a:gd name="T18" fmla="*/ 147 w 162"/>
              <a:gd name="T19" fmla="*/ 92 h 161"/>
              <a:gd name="T20" fmla="*/ 160 w 162"/>
              <a:gd name="T21" fmla="*/ 102 h 161"/>
              <a:gd name="T22" fmla="*/ 149 w 162"/>
              <a:gd name="T23" fmla="*/ 127 h 161"/>
              <a:gd name="T24" fmla="*/ 133 w 162"/>
              <a:gd name="T25" fmla="*/ 124 h 161"/>
              <a:gd name="T26" fmla="*/ 119 w 162"/>
              <a:gd name="T27" fmla="*/ 136 h 161"/>
              <a:gd name="T28" fmla="*/ 122 w 162"/>
              <a:gd name="T29" fmla="*/ 152 h 161"/>
              <a:gd name="T30" fmla="*/ 96 w 162"/>
              <a:gd name="T31" fmla="*/ 161 h 161"/>
              <a:gd name="T32" fmla="*/ 87 w 162"/>
              <a:gd name="T33" fmla="*/ 147 h 161"/>
              <a:gd name="T34" fmla="*/ 69 w 162"/>
              <a:gd name="T35" fmla="*/ 147 h 161"/>
              <a:gd name="T36" fmla="*/ 59 w 162"/>
              <a:gd name="T37" fmla="*/ 160 h 161"/>
              <a:gd name="T38" fmla="*/ 34 w 162"/>
              <a:gd name="T39" fmla="*/ 148 h 161"/>
              <a:gd name="T40" fmla="*/ 38 w 162"/>
              <a:gd name="T41" fmla="*/ 132 h 161"/>
              <a:gd name="T42" fmla="*/ 26 w 162"/>
              <a:gd name="T43" fmla="*/ 119 h 161"/>
              <a:gd name="T44" fmla="*/ 10 w 162"/>
              <a:gd name="T45" fmla="*/ 121 h 161"/>
              <a:gd name="T46" fmla="*/ 0 w 162"/>
              <a:gd name="T47" fmla="*/ 95 h 161"/>
              <a:gd name="T48" fmla="*/ 14 w 162"/>
              <a:gd name="T49" fmla="*/ 87 h 161"/>
              <a:gd name="T50" fmla="*/ 15 w 162"/>
              <a:gd name="T51" fmla="*/ 69 h 161"/>
              <a:gd name="T52" fmla="*/ 2 w 162"/>
              <a:gd name="T53" fmla="*/ 59 h 161"/>
              <a:gd name="T54" fmla="*/ 13 w 162"/>
              <a:gd name="T55" fmla="*/ 34 h 161"/>
              <a:gd name="T56" fmla="*/ 30 w 162"/>
              <a:gd name="T57" fmla="*/ 37 h 161"/>
              <a:gd name="T58" fmla="*/ 43 w 162"/>
              <a:gd name="T59" fmla="*/ 25 h 161"/>
              <a:gd name="T60" fmla="*/ 41 w 162"/>
              <a:gd name="T61" fmla="*/ 9 h 161"/>
              <a:gd name="T62" fmla="*/ 66 w 162"/>
              <a:gd name="T63" fmla="*/ 0 h 161"/>
              <a:gd name="T64" fmla="*/ 75 w 162"/>
              <a:gd name="T65" fmla="*/ 14 h 161"/>
              <a:gd name="T66" fmla="*/ 72 w 162"/>
              <a:gd name="T67" fmla="*/ 53 h 161"/>
              <a:gd name="T68" fmla="*/ 55 w 162"/>
              <a:gd name="T69" fmla="*/ 90 h 161"/>
              <a:gd name="T70" fmla="*/ 92 w 162"/>
              <a:gd name="T71" fmla="*/ 108 h 161"/>
              <a:gd name="T72" fmla="*/ 110 w 162"/>
              <a:gd name="T73" fmla="*/ 70 h 161"/>
              <a:gd name="T74" fmla="*/ 72 w 162"/>
              <a:gd name="T75" fmla="*/ 53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2" h="161">
                <a:moveTo>
                  <a:pt x="75" y="14"/>
                </a:moveTo>
                <a:cubicBezTo>
                  <a:pt x="81" y="13"/>
                  <a:pt x="87" y="13"/>
                  <a:pt x="93" y="14"/>
                </a:cubicBezTo>
                <a:cubicBezTo>
                  <a:pt x="103" y="1"/>
                  <a:pt x="103" y="1"/>
                  <a:pt x="103" y="1"/>
                </a:cubicBezTo>
                <a:cubicBezTo>
                  <a:pt x="128" y="13"/>
                  <a:pt x="128" y="13"/>
                  <a:pt x="128" y="13"/>
                </a:cubicBezTo>
                <a:cubicBezTo>
                  <a:pt x="124" y="29"/>
                  <a:pt x="124" y="29"/>
                  <a:pt x="124" y="29"/>
                </a:cubicBezTo>
                <a:cubicBezTo>
                  <a:pt x="129" y="33"/>
                  <a:pt x="133" y="37"/>
                  <a:pt x="136" y="42"/>
                </a:cubicBezTo>
                <a:cubicBezTo>
                  <a:pt x="152" y="40"/>
                  <a:pt x="152" y="40"/>
                  <a:pt x="152" y="40"/>
                </a:cubicBezTo>
                <a:cubicBezTo>
                  <a:pt x="162" y="66"/>
                  <a:pt x="162" y="66"/>
                  <a:pt x="162" y="66"/>
                </a:cubicBezTo>
                <a:cubicBezTo>
                  <a:pt x="148" y="75"/>
                  <a:pt x="148" y="75"/>
                  <a:pt x="148" y="75"/>
                </a:cubicBezTo>
                <a:cubicBezTo>
                  <a:pt x="148" y="81"/>
                  <a:pt x="148" y="87"/>
                  <a:pt x="147" y="92"/>
                </a:cubicBezTo>
                <a:cubicBezTo>
                  <a:pt x="160" y="102"/>
                  <a:pt x="160" y="102"/>
                  <a:pt x="160" y="102"/>
                </a:cubicBezTo>
                <a:cubicBezTo>
                  <a:pt x="149" y="127"/>
                  <a:pt x="149" y="127"/>
                  <a:pt x="149" y="127"/>
                </a:cubicBezTo>
                <a:cubicBezTo>
                  <a:pt x="133" y="124"/>
                  <a:pt x="133" y="124"/>
                  <a:pt x="133" y="124"/>
                </a:cubicBezTo>
                <a:cubicBezTo>
                  <a:pt x="129" y="128"/>
                  <a:pt x="124" y="132"/>
                  <a:pt x="119" y="136"/>
                </a:cubicBezTo>
                <a:cubicBezTo>
                  <a:pt x="122" y="152"/>
                  <a:pt x="122" y="152"/>
                  <a:pt x="122" y="152"/>
                </a:cubicBezTo>
                <a:cubicBezTo>
                  <a:pt x="96" y="161"/>
                  <a:pt x="96" y="161"/>
                  <a:pt x="96" y="161"/>
                </a:cubicBezTo>
                <a:cubicBezTo>
                  <a:pt x="87" y="147"/>
                  <a:pt x="87" y="147"/>
                  <a:pt x="87" y="147"/>
                </a:cubicBezTo>
                <a:cubicBezTo>
                  <a:pt x="81" y="148"/>
                  <a:pt x="75" y="148"/>
                  <a:pt x="69" y="147"/>
                </a:cubicBezTo>
                <a:cubicBezTo>
                  <a:pt x="59" y="160"/>
                  <a:pt x="59" y="160"/>
                  <a:pt x="59" y="160"/>
                </a:cubicBezTo>
                <a:cubicBezTo>
                  <a:pt x="34" y="148"/>
                  <a:pt x="34" y="148"/>
                  <a:pt x="34" y="148"/>
                </a:cubicBezTo>
                <a:cubicBezTo>
                  <a:pt x="38" y="132"/>
                  <a:pt x="38" y="132"/>
                  <a:pt x="38" y="132"/>
                </a:cubicBezTo>
                <a:cubicBezTo>
                  <a:pt x="33" y="128"/>
                  <a:pt x="29" y="124"/>
                  <a:pt x="26" y="119"/>
                </a:cubicBezTo>
                <a:cubicBezTo>
                  <a:pt x="10" y="121"/>
                  <a:pt x="10" y="121"/>
                  <a:pt x="10" y="121"/>
                </a:cubicBezTo>
                <a:cubicBezTo>
                  <a:pt x="0" y="95"/>
                  <a:pt x="0" y="95"/>
                  <a:pt x="0" y="95"/>
                </a:cubicBezTo>
                <a:cubicBezTo>
                  <a:pt x="14" y="87"/>
                  <a:pt x="14" y="87"/>
                  <a:pt x="14" y="87"/>
                </a:cubicBezTo>
                <a:cubicBezTo>
                  <a:pt x="14" y="81"/>
                  <a:pt x="14" y="75"/>
                  <a:pt x="15" y="69"/>
                </a:cubicBezTo>
                <a:cubicBezTo>
                  <a:pt x="2" y="59"/>
                  <a:pt x="2" y="59"/>
                  <a:pt x="2" y="59"/>
                </a:cubicBezTo>
                <a:cubicBezTo>
                  <a:pt x="13" y="34"/>
                  <a:pt x="13" y="34"/>
                  <a:pt x="13" y="34"/>
                </a:cubicBezTo>
                <a:cubicBezTo>
                  <a:pt x="30" y="37"/>
                  <a:pt x="30" y="37"/>
                  <a:pt x="30" y="37"/>
                </a:cubicBezTo>
                <a:cubicBezTo>
                  <a:pt x="33" y="33"/>
                  <a:pt x="38" y="29"/>
                  <a:pt x="43" y="25"/>
                </a:cubicBezTo>
                <a:cubicBezTo>
                  <a:pt x="41" y="9"/>
                  <a:pt x="41" y="9"/>
                  <a:pt x="41" y="9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3"/>
                </a:moveTo>
                <a:cubicBezTo>
                  <a:pt x="57" y="58"/>
                  <a:pt x="49" y="75"/>
                  <a:pt x="55" y="90"/>
                </a:cubicBezTo>
                <a:cubicBezTo>
                  <a:pt x="60" y="105"/>
                  <a:pt x="77" y="113"/>
                  <a:pt x="92" y="108"/>
                </a:cubicBezTo>
                <a:cubicBezTo>
                  <a:pt x="107" y="102"/>
                  <a:pt x="115" y="85"/>
                  <a:pt x="110" y="70"/>
                </a:cubicBezTo>
                <a:cubicBezTo>
                  <a:pt x="104" y="55"/>
                  <a:pt x="87" y="47"/>
                  <a:pt x="72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17"/>
          <p:cNvSpPr>
            <a:spLocks noEditPoints="1"/>
          </p:cNvSpPr>
          <p:nvPr/>
        </p:nvSpPr>
        <p:spPr bwMode="auto">
          <a:xfrm>
            <a:off x="5286375" y="3094038"/>
            <a:ext cx="1633538" cy="1630363"/>
          </a:xfrm>
          <a:custGeom>
            <a:avLst/>
            <a:gdLst>
              <a:gd name="T0" fmla="*/ 264 w 434"/>
              <a:gd name="T1" fmla="*/ 43 h 434"/>
              <a:gd name="T2" fmla="*/ 308 w 434"/>
              <a:gd name="T3" fmla="*/ 61 h 434"/>
              <a:gd name="T4" fmla="*/ 345 w 434"/>
              <a:gd name="T5" fmla="*/ 38 h 434"/>
              <a:gd name="T6" fmla="*/ 397 w 434"/>
              <a:gd name="T7" fmla="*/ 90 h 434"/>
              <a:gd name="T8" fmla="*/ 373 w 434"/>
              <a:gd name="T9" fmla="*/ 127 h 434"/>
              <a:gd name="T10" fmla="*/ 391 w 434"/>
              <a:gd name="T11" fmla="*/ 171 h 434"/>
              <a:gd name="T12" fmla="*/ 434 w 434"/>
              <a:gd name="T13" fmla="*/ 181 h 434"/>
              <a:gd name="T14" fmla="*/ 434 w 434"/>
              <a:gd name="T15" fmla="*/ 254 h 434"/>
              <a:gd name="T16" fmla="*/ 391 w 434"/>
              <a:gd name="T17" fmla="*/ 263 h 434"/>
              <a:gd name="T18" fmla="*/ 373 w 434"/>
              <a:gd name="T19" fmla="*/ 307 h 434"/>
              <a:gd name="T20" fmla="*/ 397 w 434"/>
              <a:gd name="T21" fmla="*/ 345 h 434"/>
              <a:gd name="T22" fmla="*/ 345 w 434"/>
              <a:gd name="T23" fmla="*/ 396 h 434"/>
              <a:gd name="T24" fmla="*/ 308 w 434"/>
              <a:gd name="T25" fmla="*/ 373 h 434"/>
              <a:gd name="T26" fmla="*/ 264 w 434"/>
              <a:gd name="T27" fmla="*/ 391 h 434"/>
              <a:gd name="T28" fmla="*/ 254 w 434"/>
              <a:gd name="T29" fmla="*/ 434 h 434"/>
              <a:gd name="T30" fmla="*/ 181 w 434"/>
              <a:gd name="T31" fmla="*/ 434 h 434"/>
              <a:gd name="T32" fmla="*/ 171 w 434"/>
              <a:gd name="T33" fmla="*/ 391 h 434"/>
              <a:gd name="T34" fmla="*/ 127 w 434"/>
              <a:gd name="T35" fmla="*/ 373 h 434"/>
              <a:gd name="T36" fmla="*/ 90 w 434"/>
              <a:gd name="T37" fmla="*/ 396 h 434"/>
              <a:gd name="T38" fmla="*/ 38 w 434"/>
              <a:gd name="T39" fmla="*/ 345 h 434"/>
              <a:gd name="T40" fmla="*/ 62 w 434"/>
              <a:gd name="T41" fmla="*/ 307 h 434"/>
              <a:gd name="T42" fmla="*/ 43 w 434"/>
              <a:gd name="T43" fmla="*/ 263 h 434"/>
              <a:gd name="T44" fmla="*/ 0 w 434"/>
              <a:gd name="T45" fmla="*/ 254 h 434"/>
              <a:gd name="T46" fmla="*/ 0 w 434"/>
              <a:gd name="T47" fmla="*/ 181 h 434"/>
              <a:gd name="T48" fmla="*/ 43 w 434"/>
              <a:gd name="T49" fmla="*/ 171 h 434"/>
              <a:gd name="T50" fmla="*/ 62 w 434"/>
              <a:gd name="T51" fmla="*/ 127 h 434"/>
              <a:gd name="T52" fmla="*/ 38 w 434"/>
              <a:gd name="T53" fmla="*/ 90 h 434"/>
              <a:gd name="T54" fmla="*/ 90 w 434"/>
              <a:gd name="T55" fmla="*/ 38 h 434"/>
              <a:gd name="T56" fmla="*/ 127 w 434"/>
              <a:gd name="T57" fmla="*/ 61 h 434"/>
              <a:gd name="T58" fmla="*/ 171 w 434"/>
              <a:gd name="T59" fmla="*/ 43 h 434"/>
              <a:gd name="T60" fmla="*/ 181 w 434"/>
              <a:gd name="T61" fmla="*/ 0 h 434"/>
              <a:gd name="T62" fmla="*/ 254 w 434"/>
              <a:gd name="T63" fmla="*/ 0 h 434"/>
              <a:gd name="T64" fmla="*/ 264 w 434"/>
              <a:gd name="T65" fmla="*/ 43 h 434"/>
              <a:gd name="T66" fmla="*/ 221 w 434"/>
              <a:gd name="T67" fmla="*/ 139 h 434"/>
              <a:gd name="T68" fmla="*/ 142 w 434"/>
              <a:gd name="T69" fmla="*/ 217 h 434"/>
              <a:gd name="T70" fmla="*/ 221 w 434"/>
              <a:gd name="T71" fmla="*/ 296 h 434"/>
              <a:gd name="T72" fmla="*/ 299 w 434"/>
              <a:gd name="T73" fmla="*/ 217 h 434"/>
              <a:gd name="T74" fmla="*/ 221 w 434"/>
              <a:gd name="T75" fmla="*/ 139 h 4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34" h="434">
                <a:moveTo>
                  <a:pt x="264" y="43"/>
                </a:moveTo>
                <a:cubicBezTo>
                  <a:pt x="279" y="47"/>
                  <a:pt x="294" y="53"/>
                  <a:pt x="308" y="61"/>
                </a:cubicBezTo>
                <a:cubicBezTo>
                  <a:pt x="345" y="38"/>
                  <a:pt x="345" y="38"/>
                  <a:pt x="345" y="38"/>
                </a:cubicBezTo>
                <a:cubicBezTo>
                  <a:pt x="397" y="90"/>
                  <a:pt x="397" y="90"/>
                  <a:pt x="397" y="90"/>
                </a:cubicBezTo>
                <a:cubicBezTo>
                  <a:pt x="373" y="127"/>
                  <a:pt x="373" y="127"/>
                  <a:pt x="373" y="127"/>
                </a:cubicBezTo>
                <a:cubicBezTo>
                  <a:pt x="381" y="141"/>
                  <a:pt x="387" y="155"/>
                  <a:pt x="391" y="171"/>
                </a:cubicBezTo>
                <a:cubicBezTo>
                  <a:pt x="434" y="181"/>
                  <a:pt x="434" y="181"/>
                  <a:pt x="434" y="181"/>
                </a:cubicBezTo>
                <a:cubicBezTo>
                  <a:pt x="434" y="254"/>
                  <a:pt x="434" y="254"/>
                  <a:pt x="434" y="254"/>
                </a:cubicBezTo>
                <a:cubicBezTo>
                  <a:pt x="391" y="263"/>
                  <a:pt x="391" y="263"/>
                  <a:pt x="391" y="263"/>
                </a:cubicBezTo>
                <a:cubicBezTo>
                  <a:pt x="387" y="279"/>
                  <a:pt x="381" y="294"/>
                  <a:pt x="373" y="307"/>
                </a:cubicBezTo>
                <a:cubicBezTo>
                  <a:pt x="397" y="345"/>
                  <a:pt x="397" y="345"/>
                  <a:pt x="397" y="345"/>
                </a:cubicBezTo>
                <a:cubicBezTo>
                  <a:pt x="345" y="396"/>
                  <a:pt x="345" y="396"/>
                  <a:pt x="345" y="396"/>
                </a:cubicBezTo>
                <a:cubicBezTo>
                  <a:pt x="308" y="373"/>
                  <a:pt x="308" y="373"/>
                  <a:pt x="308" y="373"/>
                </a:cubicBezTo>
                <a:cubicBezTo>
                  <a:pt x="294" y="381"/>
                  <a:pt x="279" y="387"/>
                  <a:pt x="264" y="391"/>
                </a:cubicBezTo>
                <a:cubicBezTo>
                  <a:pt x="254" y="434"/>
                  <a:pt x="254" y="434"/>
                  <a:pt x="254" y="434"/>
                </a:cubicBezTo>
                <a:cubicBezTo>
                  <a:pt x="181" y="434"/>
                  <a:pt x="181" y="434"/>
                  <a:pt x="181" y="434"/>
                </a:cubicBezTo>
                <a:cubicBezTo>
                  <a:pt x="171" y="391"/>
                  <a:pt x="171" y="391"/>
                  <a:pt x="171" y="391"/>
                </a:cubicBezTo>
                <a:cubicBezTo>
                  <a:pt x="156" y="387"/>
                  <a:pt x="141" y="381"/>
                  <a:pt x="127" y="373"/>
                </a:cubicBezTo>
                <a:cubicBezTo>
                  <a:pt x="90" y="396"/>
                  <a:pt x="90" y="396"/>
                  <a:pt x="90" y="396"/>
                </a:cubicBezTo>
                <a:cubicBezTo>
                  <a:pt x="38" y="345"/>
                  <a:pt x="38" y="345"/>
                  <a:pt x="38" y="345"/>
                </a:cubicBezTo>
                <a:cubicBezTo>
                  <a:pt x="62" y="307"/>
                  <a:pt x="62" y="307"/>
                  <a:pt x="62" y="307"/>
                </a:cubicBezTo>
                <a:cubicBezTo>
                  <a:pt x="54" y="294"/>
                  <a:pt x="48" y="279"/>
                  <a:pt x="43" y="263"/>
                </a:cubicBezTo>
                <a:cubicBezTo>
                  <a:pt x="0" y="254"/>
                  <a:pt x="0" y="254"/>
                  <a:pt x="0" y="254"/>
                </a:cubicBezTo>
                <a:cubicBezTo>
                  <a:pt x="0" y="181"/>
                  <a:pt x="0" y="181"/>
                  <a:pt x="0" y="181"/>
                </a:cubicBezTo>
                <a:cubicBezTo>
                  <a:pt x="43" y="171"/>
                  <a:pt x="43" y="171"/>
                  <a:pt x="43" y="171"/>
                </a:cubicBezTo>
                <a:cubicBezTo>
                  <a:pt x="48" y="155"/>
                  <a:pt x="54" y="141"/>
                  <a:pt x="62" y="127"/>
                </a:cubicBezTo>
                <a:cubicBezTo>
                  <a:pt x="38" y="90"/>
                  <a:pt x="38" y="90"/>
                  <a:pt x="38" y="90"/>
                </a:cubicBezTo>
                <a:cubicBezTo>
                  <a:pt x="90" y="38"/>
                  <a:pt x="90" y="38"/>
                  <a:pt x="90" y="38"/>
                </a:cubicBezTo>
                <a:cubicBezTo>
                  <a:pt x="127" y="61"/>
                  <a:pt x="127" y="61"/>
                  <a:pt x="127" y="61"/>
                </a:cubicBezTo>
                <a:cubicBezTo>
                  <a:pt x="141" y="53"/>
                  <a:pt x="156" y="47"/>
                  <a:pt x="171" y="43"/>
                </a:cubicBezTo>
                <a:cubicBezTo>
                  <a:pt x="181" y="0"/>
                  <a:pt x="181" y="0"/>
                  <a:pt x="181" y="0"/>
                </a:cubicBezTo>
                <a:cubicBezTo>
                  <a:pt x="254" y="0"/>
                  <a:pt x="254" y="0"/>
                  <a:pt x="254" y="0"/>
                </a:cubicBezTo>
                <a:cubicBezTo>
                  <a:pt x="264" y="43"/>
                  <a:pt x="264" y="43"/>
                  <a:pt x="264" y="43"/>
                </a:cubicBezTo>
                <a:close/>
                <a:moveTo>
                  <a:pt x="221" y="139"/>
                </a:moveTo>
                <a:cubicBezTo>
                  <a:pt x="177" y="139"/>
                  <a:pt x="142" y="174"/>
                  <a:pt x="142" y="217"/>
                </a:cubicBezTo>
                <a:cubicBezTo>
                  <a:pt x="142" y="260"/>
                  <a:pt x="177" y="296"/>
                  <a:pt x="221" y="296"/>
                </a:cubicBezTo>
                <a:cubicBezTo>
                  <a:pt x="264" y="296"/>
                  <a:pt x="299" y="260"/>
                  <a:pt x="299" y="217"/>
                </a:cubicBezTo>
                <a:cubicBezTo>
                  <a:pt x="299" y="174"/>
                  <a:pt x="264" y="139"/>
                  <a:pt x="221" y="13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18"/>
          <p:cNvSpPr>
            <a:spLocks noEditPoints="1"/>
          </p:cNvSpPr>
          <p:nvPr/>
        </p:nvSpPr>
        <p:spPr bwMode="auto">
          <a:xfrm>
            <a:off x="6592888" y="2349501"/>
            <a:ext cx="1087438" cy="1089025"/>
          </a:xfrm>
          <a:custGeom>
            <a:avLst/>
            <a:gdLst>
              <a:gd name="T0" fmla="*/ 134 w 289"/>
              <a:gd name="T1" fmla="*/ 25 h 290"/>
              <a:gd name="T2" fmla="*/ 166 w 289"/>
              <a:gd name="T3" fmla="*/ 27 h 290"/>
              <a:gd name="T4" fmla="*/ 184 w 289"/>
              <a:gd name="T5" fmla="*/ 3 h 290"/>
              <a:gd name="T6" fmla="*/ 228 w 289"/>
              <a:gd name="T7" fmla="*/ 24 h 290"/>
              <a:gd name="T8" fmla="*/ 222 w 289"/>
              <a:gd name="T9" fmla="*/ 53 h 290"/>
              <a:gd name="T10" fmla="*/ 243 w 289"/>
              <a:gd name="T11" fmla="*/ 76 h 290"/>
              <a:gd name="T12" fmla="*/ 272 w 289"/>
              <a:gd name="T13" fmla="*/ 73 h 290"/>
              <a:gd name="T14" fmla="*/ 289 w 289"/>
              <a:gd name="T15" fmla="*/ 118 h 290"/>
              <a:gd name="T16" fmla="*/ 264 w 289"/>
              <a:gd name="T17" fmla="*/ 134 h 290"/>
              <a:gd name="T18" fmla="*/ 263 w 289"/>
              <a:gd name="T19" fmla="*/ 166 h 290"/>
              <a:gd name="T20" fmla="*/ 286 w 289"/>
              <a:gd name="T21" fmla="*/ 184 h 290"/>
              <a:gd name="T22" fmla="*/ 266 w 289"/>
              <a:gd name="T23" fmla="*/ 228 h 290"/>
              <a:gd name="T24" fmla="*/ 237 w 289"/>
              <a:gd name="T25" fmla="*/ 222 h 290"/>
              <a:gd name="T26" fmla="*/ 213 w 289"/>
              <a:gd name="T27" fmla="*/ 244 h 290"/>
              <a:gd name="T28" fmla="*/ 217 w 289"/>
              <a:gd name="T29" fmla="*/ 273 h 290"/>
              <a:gd name="T30" fmla="*/ 171 w 289"/>
              <a:gd name="T31" fmla="*/ 290 h 290"/>
              <a:gd name="T32" fmla="*/ 155 w 289"/>
              <a:gd name="T33" fmla="*/ 265 h 290"/>
              <a:gd name="T34" fmla="*/ 123 w 289"/>
              <a:gd name="T35" fmla="*/ 263 h 290"/>
              <a:gd name="T36" fmla="*/ 105 w 289"/>
              <a:gd name="T37" fmla="*/ 287 h 290"/>
              <a:gd name="T38" fmla="*/ 61 w 289"/>
              <a:gd name="T39" fmla="*/ 266 h 290"/>
              <a:gd name="T40" fmla="*/ 67 w 289"/>
              <a:gd name="T41" fmla="*/ 237 h 290"/>
              <a:gd name="T42" fmla="*/ 46 w 289"/>
              <a:gd name="T43" fmla="*/ 214 h 290"/>
              <a:gd name="T44" fmla="*/ 17 w 289"/>
              <a:gd name="T45" fmla="*/ 218 h 290"/>
              <a:gd name="T46" fmla="*/ 0 w 289"/>
              <a:gd name="T47" fmla="*/ 172 h 290"/>
              <a:gd name="T48" fmla="*/ 25 w 289"/>
              <a:gd name="T49" fmla="*/ 156 h 290"/>
              <a:gd name="T50" fmla="*/ 26 w 289"/>
              <a:gd name="T51" fmla="*/ 124 h 290"/>
              <a:gd name="T52" fmla="*/ 3 w 289"/>
              <a:gd name="T53" fmla="*/ 106 h 290"/>
              <a:gd name="T54" fmla="*/ 23 w 289"/>
              <a:gd name="T55" fmla="*/ 62 h 290"/>
              <a:gd name="T56" fmla="*/ 52 w 289"/>
              <a:gd name="T57" fmla="*/ 68 h 290"/>
              <a:gd name="T58" fmla="*/ 76 w 289"/>
              <a:gd name="T59" fmla="*/ 46 h 290"/>
              <a:gd name="T60" fmla="*/ 72 w 289"/>
              <a:gd name="T61" fmla="*/ 17 h 290"/>
              <a:gd name="T62" fmla="*/ 118 w 289"/>
              <a:gd name="T63" fmla="*/ 0 h 290"/>
              <a:gd name="T64" fmla="*/ 134 w 289"/>
              <a:gd name="T65" fmla="*/ 25 h 290"/>
              <a:gd name="T66" fmla="*/ 129 w 289"/>
              <a:gd name="T67" fmla="*/ 95 h 290"/>
              <a:gd name="T68" fmla="*/ 97 w 289"/>
              <a:gd name="T69" fmla="*/ 162 h 290"/>
              <a:gd name="T70" fmla="*/ 164 w 289"/>
              <a:gd name="T71" fmla="*/ 193 h 290"/>
              <a:gd name="T72" fmla="*/ 196 w 289"/>
              <a:gd name="T73" fmla="*/ 126 h 290"/>
              <a:gd name="T74" fmla="*/ 129 w 289"/>
              <a:gd name="T75" fmla="*/ 95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89" h="290">
                <a:moveTo>
                  <a:pt x="134" y="25"/>
                </a:moveTo>
                <a:cubicBezTo>
                  <a:pt x="144" y="24"/>
                  <a:pt x="155" y="25"/>
                  <a:pt x="166" y="27"/>
                </a:cubicBezTo>
                <a:cubicBezTo>
                  <a:pt x="184" y="3"/>
                  <a:pt x="184" y="3"/>
                  <a:pt x="184" y="3"/>
                </a:cubicBezTo>
                <a:cubicBezTo>
                  <a:pt x="228" y="24"/>
                  <a:pt x="228" y="24"/>
                  <a:pt x="228" y="24"/>
                </a:cubicBezTo>
                <a:cubicBezTo>
                  <a:pt x="222" y="53"/>
                  <a:pt x="222" y="53"/>
                  <a:pt x="222" y="53"/>
                </a:cubicBezTo>
                <a:cubicBezTo>
                  <a:pt x="230" y="60"/>
                  <a:pt x="237" y="67"/>
                  <a:pt x="243" y="76"/>
                </a:cubicBezTo>
                <a:cubicBezTo>
                  <a:pt x="272" y="73"/>
                  <a:pt x="272" y="73"/>
                  <a:pt x="272" y="73"/>
                </a:cubicBezTo>
                <a:cubicBezTo>
                  <a:pt x="289" y="118"/>
                  <a:pt x="289" y="118"/>
                  <a:pt x="289" y="118"/>
                </a:cubicBezTo>
                <a:cubicBezTo>
                  <a:pt x="264" y="134"/>
                  <a:pt x="264" y="134"/>
                  <a:pt x="264" y="134"/>
                </a:cubicBezTo>
                <a:cubicBezTo>
                  <a:pt x="265" y="145"/>
                  <a:pt x="265" y="156"/>
                  <a:pt x="263" y="166"/>
                </a:cubicBezTo>
                <a:cubicBezTo>
                  <a:pt x="286" y="184"/>
                  <a:pt x="286" y="184"/>
                  <a:pt x="286" y="184"/>
                </a:cubicBezTo>
                <a:cubicBezTo>
                  <a:pt x="266" y="228"/>
                  <a:pt x="266" y="228"/>
                  <a:pt x="266" y="228"/>
                </a:cubicBezTo>
                <a:cubicBezTo>
                  <a:pt x="237" y="222"/>
                  <a:pt x="237" y="222"/>
                  <a:pt x="237" y="222"/>
                </a:cubicBezTo>
                <a:cubicBezTo>
                  <a:pt x="230" y="230"/>
                  <a:pt x="222" y="237"/>
                  <a:pt x="213" y="244"/>
                </a:cubicBezTo>
                <a:cubicBezTo>
                  <a:pt x="217" y="273"/>
                  <a:pt x="217" y="273"/>
                  <a:pt x="217" y="273"/>
                </a:cubicBezTo>
                <a:cubicBezTo>
                  <a:pt x="171" y="290"/>
                  <a:pt x="171" y="290"/>
                  <a:pt x="171" y="290"/>
                </a:cubicBezTo>
                <a:cubicBezTo>
                  <a:pt x="155" y="265"/>
                  <a:pt x="155" y="265"/>
                  <a:pt x="155" y="265"/>
                </a:cubicBezTo>
                <a:cubicBezTo>
                  <a:pt x="144" y="266"/>
                  <a:pt x="134" y="265"/>
                  <a:pt x="123" y="263"/>
                </a:cubicBezTo>
                <a:cubicBezTo>
                  <a:pt x="105" y="287"/>
                  <a:pt x="105" y="287"/>
                  <a:pt x="105" y="287"/>
                </a:cubicBezTo>
                <a:cubicBezTo>
                  <a:pt x="61" y="266"/>
                  <a:pt x="61" y="266"/>
                  <a:pt x="61" y="266"/>
                </a:cubicBezTo>
                <a:cubicBezTo>
                  <a:pt x="67" y="237"/>
                  <a:pt x="67" y="237"/>
                  <a:pt x="67" y="237"/>
                </a:cubicBezTo>
                <a:cubicBezTo>
                  <a:pt x="59" y="231"/>
                  <a:pt x="52" y="223"/>
                  <a:pt x="46" y="214"/>
                </a:cubicBezTo>
                <a:cubicBezTo>
                  <a:pt x="17" y="218"/>
                  <a:pt x="17" y="218"/>
                  <a:pt x="17" y="218"/>
                </a:cubicBezTo>
                <a:cubicBezTo>
                  <a:pt x="0" y="172"/>
                  <a:pt x="0" y="172"/>
                  <a:pt x="0" y="172"/>
                </a:cubicBezTo>
                <a:cubicBezTo>
                  <a:pt x="25" y="156"/>
                  <a:pt x="25" y="156"/>
                  <a:pt x="25" y="156"/>
                </a:cubicBezTo>
                <a:cubicBezTo>
                  <a:pt x="24" y="145"/>
                  <a:pt x="24" y="134"/>
                  <a:pt x="26" y="124"/>
                </a:cubicBezTo>
                <a:cubicBezTo>
                  <a:pt x="3" y="106"/>
                  <a:pt x="3" y="106"/>
                  <a:pt x="3" y="106"/>
                </a:cubicBezTo>
                <a:cubicBezTo>
                  <a:pt x="23" y="62"/>
                  <a:pt x="23" y="62"/>
                  <a:pt x="23" y="62"/>
                </a:cubicBezTo>
                <a:cubicBezTo>
                  <a:pt x="52" y="68"/>
                  <a:pt x="52" y="68"/>
                  <a:pt x="52" y="68"/>
                </a:cubicBezTo>
                <a:cubicBezTo>
                  <a:pt x="59" y="60"/>
                  <a:pt x="67" y="53"/>
                  <a:pt x="76" y="46"/>
                </a:cubicBezTo>
                <a:cubicBezTo>
                  <a:pt x="72" y="17"/>
                  <a:pt x="72" y="17"/>
                  <a:pt x="72" y="17"/>
                </a:cubicBezTo>
                <a:cubicBezTo>
                  <a:pt x="118" y="0"/>
                  <a:pt x="118" y="0"/>
                  <a:pt x="118" y="0"/>
                </a:cubicBezTo>
                <a:cubicBezTo>
                  <a:pt x="134" y="25"/>
                  <a:pt x="134" y="25"/>
                  <a:pt x="134" y="25"/>
                </a:cubicBezTo>
                <a:close/>
                <a:moveTo>
                  <a:pt x="129" y="95"/>
                </a:moveTo>
                <a:cubicBezTo>
                  <a:pt x="101" y="105"/>
                  <a:pt x="87" y="135"/>
                  <a:pt x="97" y="162"/>
                </a:cubicBezTo>
                <a:cubicBezTo>
                  <a:pt x="107" y="189"/>
                  <a:pt x="137" y="203"/>
                  <a:pt x="164" y="193"/>
                </a:cubicBezTo>
                <a:cubicBezTo>
                  <a:pt x="192" y="184"/>
                  <a:pt x="206" y="154"/>
                  <a:pt x="196" y="126"/>
                </a:cubicBezTo>
                <a:cubicBezTo>
                  <a:pt x="186" y="99"/>
                  <a:pt x="156" y="85"/>
                  <a:pt x="129" y="9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19"/>
          <p:cNvSpPr>
            <a:spLocks noEditPoints="1"/>
          </p:cNvSpPr>
          <p:nvPr/>
        </p:nvSpPr>
        <p:spPr bwMode="auto">
          <a:xfrm>
            <a:off x="6005513" y="2393951"/>
            <a:ext cx="614363" cy="615950"/>
          </a:xfrm>
          <a:custGeom>
            <a:avLst/>
            <a:gdLst>
              <a:gd name="T0" fmla="*/ 75 w 163"/>
              <a:gd name="T1" fmla="*/ 14 h 164"/>
              <a:gd name="T2" fmla="*/ 93 w 163"/>
              <a:gd name="T3" fmla="*/ 15 h 164"/>
              <a:gd name="T4" fmla="*/ 103 w 163"/>
              <a:gd name="T5" fmla="*/ 2 h 164"/>
              <a:gd name="T6" fmla="*/ 128 w 163"/>
              <a:gd name="T7" fmla="*/ 14 h 164"/>
              <a:gd name="T8" fmla="*/ 125 w 163"/>
              <a:gd name="T9" fmla="*/ 30 h 164"/>
              <a:gd name="T10" fmla="*/ 137 w 163"/>
              <a:gd name="T11" fmla="*/ 43 h 164"/>
              <a:gd name="T12" fmla="*/ 153 w 163"/>
              <a:gd name="T13" fmla="*/ 41 h 164"/>
              <a:gd name="T14" fmla="*/ 163 w 163"/>
              <a:gd name="T15" fmla="*/ 67 h 164"/>
              <a:gd name="T16" fmla="*/ 149 w 163"/>
              <a:gd name="T17" fmla="*/ 76 h 164"/>
              <a:gd name="T18" fmla="*/ 148 w 163"/>
              <a:gd name="T19" fmla="*/ 94 h 164"/>
              <a:gd name="T20" fmla="*/ 161 w 163"/>
              <a:gd name="T21" fmla="*/ 104 h 164"/>
              <a:gd name="T22" fmla="*/ 149 w 163"/>
              <a:gd name="T23" fmla="*/ 129 h 164"/>
              <a:gd name="T24" fmla="*/ 133 w 163"/>
              <a:gd name="T25" fmla="*/ 126 h 164"/>
              <a:gd name="T26" fmla="*/ 120 w 163"/>
              <a:gd name="T27" fmla="*/ 138 h 164"/>
              <a:gd name="T28" fmla="*/ 122 w 163"/>
              <a:gd name="T29" fmla="*/ 154 h 164"/>
              <a:gd name="T30" fmla="*/ 96 w 163"/>
              <a:gd name="T31" fmla="*/ 164 h 164"/>
              <a:gd name="T32" fmla="*/ 87 w 163"/>
              <a:gd name="T33" fmla="*/ 150 h 164"/>
              <a:gd name="T34" fmla="*/ 69 w 163"/>
              <a:gd name="T35" fmla="*/ 149 h 164"/>
              <a:gd name="T36" fmla="*/ 59 w 163"/>
              <a:gd name="T37" fmla="*/ 162 h 164"/>
              <a:gd name="T38" fmla="*/ 34 w 163"/>
              <a:gd name="T39" fmla="*/ 150 h 164"/>
              <a:gd name="T40" fmla="*/ 38 w 163"/>
              <a:gd name="T41" fmla="*/ 134 h 164"/>
              <a:gd name="T42" fmla="*/ 25 w 163"/>
              <a:gd name="T43" fmla="*/ 121 h 164"/>
              <a:gd name="T44" fmla="*/ 9 w 163"/>
              <a:gd name="T45" fmla="*/ 123 h 164"/>
              <a:gd name="T46" fmla="*/ 0 w 163"/>
              <a:gd name="T47" fmla="*/ 97 h 164"/>
              <a:gd name="T48" fmla="*/ 14 w 163"/>
              <a:gd name="T49" fmla="*/ 88 h 164"/>
              <a:gd name="T50" fmla="*/ 14 w 163"/>
              <a:gd name="T51" fmla="*/ 70 h 164"/>
              <a:gd name="T52" fmla="*/ 1 w 163"/>
              <a:gd name="T53" fmla="*/ 60 h 164"/>
              <a:gd name="T54" fmla="*/ 13 w 163"/>
              <a:gd name="T55" fmla="*/ 35 h 164"/>
              <a:gd name="T56" fmla="*/ 29 w 163"/>
              <a:gd name="T57" fmla="*/ 38 h 164"/>
              <a:gd name="T58" fmla="*/ 42 w 163"/>
              <a:gd name="T59" fmla="*/ 26 h 164"/>
              <a:gd name="T60" fmla="*/ 40 w 163"/>
              <a:gd name="T61" fmla="*/ 10 h 164"/>
              <a:gd name="T62" fmla="*/ 66 w 163"/>
              <a:gd name="T63" fmla="*/ 0 h 164"/>
              <a:gd name="T64" fmla="*/ 75 w 163"/>
              <a:gd name="T65" fmla="*/ 14 h 164"/>
              <a:gd name="T66" fmla="*/ 72 w 163"/>
              <a:gd name="T67" fmla="*/ 54 h 164"/>
              <a:gd name="T68" fmla="*/ 55 w 163"/>
              <a:gd name="T69" fmla="*/ 92 h 164"/>
              <a:gd name="T70" fmla="*/ 92 w 163"/>
              <a:gd name="T71" fmla="*/ 109 h 164"/>
              <a:gd name="T72" fmla="*/ 110 w 163"/>
              <a:gd name="T73" fmla="*/ 71 h 164"/>
              <a:gd name="T74" fmla="*/ 72 w 163"/>
              <a:gd name="T75" fmla="*/ 54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3" h="164">
                <a:moveTo>
                  <a:pt x="75" y="14"/>
                </a:moveTo>
                <a:cubicBezTo>
                  <a:pt x="81" y="14"/>
                  <a:pt x="87" y="14"/>
                  <a:pt x="93" y="15"/>
                </a:cubicBezTo>
                <a:cubicBezTo>
                  <a:pt x="103" y="2"/>
                  <a:pt x="103" y="2"/>
                  <a:pt x="103" y="2"/>
                </a:cubicBezTo>
                <a:cubicBezTo>
                  <a:pt x="128" y="14"/>
                  <a:pt x="128" y="14"/>
                  <a:pt x="128" y="14"/>
                </a:cubicBezTo>
                <a:cubicBezTo>
                  <a:pt x="125" y="30"/>
                  <a:pt x="125" y="30"/>
                  <a:pt x="125" y="30"/>
                </a:cubicBezTo>
                <a:cubicBezTo>
                  <a:pt x="129" y="34"/>
                  <a:pt x="133" y="38"/>
                  <a:pt x="137" y="43"/>
                </a:cubicBezTo>
                <a:cubicBezTo>
                  <a:pt x="153" y="41"/>
                  <a:pt x="153" y="41"/>
                  <a:pt x="153" y="41"/>
                </a:cubicBezTo>
                <a:cubicBezTo>
                  <a:pt x="163" y="67"/>
                  <a:pt x="163" y="67"/>
                  <a:pt x="163" y="67"/>
                </a:cubicBezTo>
                <a:cubicBezTo>
                  <a:pt x="149" y="76"/>
                  <a:pt x="149" y="76"/>
                  <a:pt x="149" y="76"/>
                </a:cubicBezTo>
                <a:cubicBezTo>
                  <a:pt x="149" y="82"/>
                  <a:pt x="149" y="88"/>
                  <a:pt x="148" y="94"/>
                </a:cubicBezTo>
                <a:cubicBezTo>
                  <a:pt x="161" y="104"/>
                  <a:pt x="161" y="104"/>
                  <a:pt x="161" y="104"/>
                </a:cubicBezTo>
                <a:cubicBezTo>
                  <a:pt x="149" y="129"/>
                  <a:pt x="149" y="129"/>
                  <a:pt x="149" y="129"/>
                </a:cubicBezTo>
                <a:cubicBezTo>
                  <a:pt x="133" y="126"/>
                  <a:pt x="133" y="126"/>
                  <a:pt x="133" y="126"/>
                </a:cubicBezTo>
                <a:cubicBezTo>
                  <a:pt x="129" y="130"/>
                  <a:pt x="125" y="134"/>
                  <a:pt x="120" y="138"/>
                </a:cubicBezTo>
                <a:cubicBezTo>
                  <a:pt x="122" y="154"/>
                  <a:pt x="122" y="154"/>
                  <a:pt x="122" y="154"/>
                </a:cubicBezTo>
                <a:cubicBezTo>
                  <a:pt x="96" y="164"/>
                  <a:pt x="96" y="164"/>
                  <a:pt x="96" y="164"/>
                </a:cubicBezTo>
                <a:cubicBezTo>
                  <a:pt x="87" y="150"/>
                  <a:pt x="87" y="150"/>
                  <a:pt x="87" y="150"/>
                </a:cubicBezTo>
                <a:cubicBezTo>
                  <a:pt x="81" y="150"/>
                  <a:pt x="75" y="150"/>
                  <a:pt x="69" y="149"/>
                </a:cubicBezTo>
                <a:cubicBezTo>
                  <a:pt x="59" y="162"/>
                  <a:pt x="59" y="162"/>
                  <a:pt x="59" y="162"/>
                </a:cubicBezTo>
                <a:cubicBezTo>
                  <a:pt x="34" y="150"/>
                  <a:pt x="34" y="150"/>
                  <a:pt x="34" y="150"/>
                </a:cubicBezTo>
                <a:cubicBezTo>
                  <a:pt x="38" y="134"/>
                  <a:pt x="38" y="134"/>
                  <a:pt x="38" y="134"/>
                </a:cubicBezTo>
                <a:cubicBezTo>
                  <a:pt x="33" y="130"/>
                  <a:pt x="29" y="126"/>
                  <a:pt x="25" y="121"/>
                </a:cubicBezTo>
                <a:cubicBezTo>
                  <a:pt x="9" y="123"/>
                  <a:pt x="9" y="123"/>
                  <a:pt x="9" y="123"/>
                </a:cubicBezTo>
                <a:cubicBezTo>
                  <a:pt x="0" y="97"/>
                  <a:pt x="0" y="97"/>
                  <a:pt x="0" y="97"/>
                </a:cubicBezTo>
                <a:cubicBezTo>
                  <a:pt x="14" y="88"/>
                  <a:pt x="14" y="88"/>
                  <a:pt x="14" y="88"/>
                </a:cubicBezTo>
                <a:cubicBezTo>
                  <a:pt x="13" y="82"/>
                  <a:pt x="13" y="76"/>
                  <a:pt x="14" y="70"/>
                </a:cubicBezTo>
                <a:cubicBezTo>
                  <a:pt x="1" y="60"/>
                  <a:pt x="1" y="60"/>
                  <a:pt x="1" y="60"/>
                </a:cubicBezTo>
                <a:cubicBezTo>
                  <a:pt x="13" y="35"/>
                  <a:pt x="13" y="35"/>
                  <a:pt x="13" y="35"/>
                </a:cubicBezTo>
                <a:cubicBezTo>
                  <a:pt x="29" y="38"/>
                  <a:pt x="29" y="38"/>
                  <a:pt x="29" y="38"/>
                </a:cubicBezTo>
                <a:cubicBezTo>
                  <a:pt x="33" y="34"/>
                  <a:pt x="37" y="30"/>
                  <a:pt x="42" y="26"/>
                </a:cubicBezTo>
                <a:cubicBezTo>
                  <a:pt x="40" y="10"/>
                  <a:pt x="40" y="10"/>
                  <a:pt x="40" y="10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4"/>
                </a:moveTo>
                <a:cubicBezTo>
                  <a:pt x="57" y="59"/>
                  <a:pt x="49" y="76"/>
                  <a:pt x="55" y="92"/>
                </a:cubicBezTo>
                <a:cubicBezTo>
                  <a:pt x="60" y="107"/>
                  <a:pt x="77" y="115"/>
                  <a:pt x="92" y="109"/>
                </a:cubicBezTo>
                <a:cubicBezTo>
                  <a:pt x="108" y="104"/>
                  <a:pt x="116" y="87"/>
                  <a:pt x="110" y="71"/>
                </a:cubicBezTo>
                <a:cubicBezTo>
                  <a:pt x="105" y="56"/>
                  <a:pt x="88" y="48"/>
                  <a:pt x="72" y="5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20"/>
          <p:cNvSpPr>
            <a:spLocks noEditPoints="1"/>
          </p:cNvSpPr>
          <p:nvPr/>
        </p:nvSpPr>
        <p:spPr bwMode="auto">
          <a:xfrm>
            <a:off x="4518025" y="1398588"/>
            <a:ext cx="1352550" cy="1352550"/>
          </a:xfrm>
          <a:custGeom>
            <a:avLst/>
            <a:gdLst>
              <a:gd name="T0" fmla="*/ 166 w 359"/>
              <a:gd name="T1" fmla="*/ 31 h 360"/>
              <a:gd name="T2" fmla="*/ 206 w 359"/>
              <a:gd name="T3" fmla="*/ 33 h 360"/>
              <a:gd name="T4" fmla="*/ 228 w 359"/>
              <a:gd name="T5" fmla="*/ 4 h 360"/>
              <a:gd name="T6" fmla="*/ 283 w 359"/>
              <a:gd name="T7" fmla="*/ 29 h 360"/>
              <a:gd name="T8" fmla="*/ 275 w 359"/>
              <a:gd name="T9" fmla="*/ 65 h 360"/>
              <a:gd name="T10" fmla="*/ 302 w 359"/>
              <a:gd name="T11" fmla="*/ 95 h 360"/>
              <a:gd name="T12" fmla="*/ 339 w 359"/>
              <a:gd name="T13" fmla="*/ 90 h 360"/>
              <a:gd name="T14" fmla="*/ 359 w 359"/>
              <a:gd name="T15" fmla="*/ 147 h 360"/>
              <a:gd name="T16" fmla="*/ 329 w 359"/>
              <a:gd name="T17" fmla="*/ 167 h 360"/>
              <a:gd name="T18" fmla="*/ 327 w 359"/>
              <a:gd name="T19" fmla="*/ 206 h 360"/>
              <a:gd name="T20" fmla="*/ 356 w 359"/>
              <a:gd name="T21" fmla="*/ 229 h 360"/>
              <a:gd name="T22" fmla="*/ 330 w 359"/>
              <a:gd name="T23" fmla="*/ 284 h 360"/>
              <a:gd name="T24" fmla="*/ 294 w 359"/>
              <a:gd name="T25" fmla="*/ 276 h 360"/>
              <a:gd name="T26" fmla="*/ 265 w 359"/>
              <a:gd name="T27" fmla="*/ 303 h 360"/>
              <a:gd name="T28" fmla="*/ 270 w 359"/>
              <a:gd name="T29" fmla="*/ 339 h 360"/>
              <a:gd name="T30" fmla="*/ 213 w 359"/>
              <a:gd name="T31" fmla="*/ 360 h 360"/>
              <a:gd name="T32" fmla="*/ 193 w 359"/>
              <a:gd name="T33" fmla="*/ 329 h 360"/>
              <a:gd name="T34" fmla="*/ 153 w 359"/>
              <a:gd name="T35" fmla="*/ 327 h 360"/>
              <a:gd name="T36" fmla="*/ 131 w 359"/>
              <a:gd name="T37" fmla="*/ 356 h 360"/>
              <a:gd name="T38" fmla="*/ 76 w 359"/>
              <a:gd name="T39" fmla="*/ 331 h 360"/>
              <a:gd name="T40" fmla="*/ 84 w 359"/>
              <a:gd name="T41" fmla="*/ 295 h 360"/>
              <a:gd name="T42" fmla="*/ 57 w 359"/>
              <a:gd name="T43" fmla="*/ 266 h 360"/>
              <a:gd name="T44" fmla="*/ 20 w 359"/>
              <a:gd name="T45" fmla="*/ 270 h 360"/>
              <a:gd name="T46" fmla="*/ 0 w 359"/>
              <a:gd name="T47" fmla="*/ 213 h 360"/>
              <a:gd name="T48" fmla="*/ 30 w 359"/>
              <a:gd name="T49" fmla="*/ 193 h 360"/>
              <a:gd name="T50" fmla="*/ 32 w 359"/>
              <a:gd name="T51" fmla="*/ 154 h 360"/>
              <a:gd name="T52" fmla="*/ 3 w 359"/>
              <a:gd name="T53" fmla="*/ 131 h 360"/>
              <a:gd name="T54" fmla="*/ 29 w 359"/>
              <a:gd name="T55" fmla="*/ 76 h 360"/>
              <a:gd name="T56" fmla="*/ 65 w 359"/>
              <a:gd name="T57" fmla="*/ 84 h 360"/>
              <a:gd name="T58" fmla="*/ 94 w 359"/>
              <a:gd name="T59" fmla="*/ 57 h 360"/>
              <a:gd name="T60" fmla="*/ 89 w 359"/>
              <a:gd name="T61" fmla="*/ 21 h 360"/>
              <a:gd name="T62" fmla="*/ 146 w 359"/>
              <a:gd name="T63" fmla="*/ 0 h 360"/>
              <a:gd name="T64" fmla="*/ 166 w 359"/>
              <a:gd name="T65" fmla="*/ 31 h 360"/>
              <a:gd name="T66" fmla="*/ 160 w 359"/>
              <a:gd name="T67" fmla="*/ 118 h 360"/>
              <a:gd name="T68" fmla="*/ 121 w 359"/>
              <a:gd name="T69" fmla="*/ 201 h 360"/>
              <a:gd name="T70" fmla="*/ 204 w 359"/>
              <a:gd name="T71" fmla="*/ 240 h 360"/>
              <a:gd name="T72" fmla="*/ 243 w 359"/>
              <a:gd name="T73" fmla="*/ 157 h 360"/>
              <a:gd name="T74" fmla="*/ 160 w 359"/>
              <a:gd name="T75" fmla="*/ 118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59" h="360">
                <a:moveTo>
                  <a:pt x="166" y="31"/>
                </a:moveTo>
                <a:cubicBezTo>
                  <a:pt x="180" y="30"/>
                  <a:pt x="193" y="31"/>
                  <a:pt x="206" y="33"/>
                </a:cubicBezTo>
                <a:cubicBezTo>
                  <a:pt x="228" y="4"/>
                  <a:pt x="228" y="4"/>
                  <a:pt x="228" y="4"/>
                </a:cubicBezTo>
                <a:cubicBezTo>
                  <a:pt x="283" y="29"/>
                  <a:pt x="283" y="29"/>
                  <a:pt x="283" y="29"/>
                </a:cubicBezTo>
                <a:cubicBezTo>
                  <a:pt x="275" y="65"/>
                  <a:pt x="275" y="65"/>
                  <a:pt x="275" y="65"/>
                </a:cubicBezTo>
                <a:cubicBezTo>
                  <a:pt x="286" y="74"/>
                  <a:pt x="295" y="84"/>
                  <a:pt x="302" y="95"/>
                </a:cubicBezTo>
                <a:cubicBezTo>
                  <a:pt x="339" y="90"/>
                  <a:pt x="339" y="90"/>
                  <a:pt x="339" y="90"/>
                </a:cubicBezTo>
                <a:cubicBezTo>
                  <a:pt x="359" y="147"/>
                  <a:pt x="359" y="147"/>
                  <a:pt x="359" y="147"/>
                </a:cubicBezTo>
                <a:cubicBezTo>
                  <a:pt x="329" y="167"/>
                  <a:pt x="329" y="167"/>
                  <a:pt x="329" y="167"/>
                </a:cubicBezTo>
                <a:cubicBezTo>
                  <a:pt x="330" y="180"/>
                  <a:pt x="329" y="193"/>
                  <a:pt x="327" y="206"/>
                </a:cubicBezTo>
                <a:cubicBezTo>
                  <a:pt x="356" y="229"/>
                  <a:pt x="356" y="229"/>
                  <a:pt x="356" y="229"/>
                </a:cubicBezTo>
                <a:cubicBezTo>
                  <a:pt x="330" y="284"/>
                  <a:pt x="330" y="284"/>
                  <a:pt x="330" y="284"/>
                </a:cubicBezTo>
                <a:cubicBezTo>
                  <a:pt x="294" y="276"/>
                  <a:pt x="294" y="276"/>
                  <a:pt x="294" y="276"/>
                </a:cubicBezTo>
                <a:cubicBezTo>
                  <a:pt x="286" y="286"/>
                  <a:pt x="276" y="295"/>
                  <a:pt x="265" y="303"/>
                </a:cubicBezTo>
                <a:cubicBezTo>
                  <a:pt x="270" y="339"/>
                  <a:pt x="270" y="339"/>
                  <a:pt x="270" y="339"/>
                </a:cubicBezTo>
                <a:cubicBezTo>
                  <a:pt x="213" y="360"/>
                  <a:pt x="213" y="360"/>
                  <a:pt x="213" y="360"/>
                </a:cubicBezTo>
                <a:cubicBezTo>
                  <a:pt x="193" y="329"/>
                  <a:pt x="193" y="329"/>
                  <a:pt x="193" y="329"/>
                </a:cubicBezTo>
                <a:cubicBezTo>
                  <a:pt x="179" y="330"/>
                  <a:pt x="166" y="330"/>
                  <a:pt x="153" y="327"/>
                </a:cubicBezTo>
                <a:cubicBezTo>
                  <a:pt x="131" y="356"/>
                  <a:pt x="131" y="356"/>
                  <a:pt x="131" y="356"/>
                </a:cubicBezTo>
                <a:cubicBezTo>
                  <a:pt x="76" y="331"/>
                  <a:pt x="76" y="331"/>
                  <a:pt x="76" y="331"/>
                </a:cubicBezTo>
                <a:cubicBezTo>
                  <a:pt x="84" y="295"/>
                  <a:pt x="84" y="295"/>
                  <a:pt x="84" y="295"/>
                </a:cubicBezTo>
                <a:cubicBezTo>
                  <a:pt x="73" y="286"/>
                  <a:pt x="64" y="277"/>
                  <a:pt x="57" y="266"/>
                </a:cubicBezTo>
                <a:cubicBezTo>
                  <a:pt x="20" y="270"/>
                  <a:pt x="20" y="270"/>
                  <a:pt x="20" y="270"/>
                </a:cubicBezTo>
                <a:cubicBezTo>
                  <a:pt x="0" y="213"/>
                  <a:pt x="0" y="213"/>
                  <a:pt x="0" y="213"/>
                </a:cubicBezTo>
                <a:cubicBezTo>
                  <a:pt x="30" y="193"/>
                  <a:pt x="30" y="193"/>
                  <a:pt x="30" y="193"/>
                </a:cubicBezTo>
                <a:cubicBezTo>
                  <a:pt x="29" y="180"/>
                  <a:pt x="30" y="167"/>
                  <a:pt x="32" y="154"/>
                </a:cubicBezTo>
                <a:cubicBezTo>
                  <a:pt x="3" y="131"/>
                  <a:pt x="3" y="131"/>
                  <a:pt x="3" y="131"/>
                </a:cubicBezTo>
                <a:cubicBezTo>
                  <a:pt x="29" y="76"/>
                  <a:pt x="29" y="76"/>
                  <a:pt x="29" y="76"/>
                </a:cubicBezTo>
                <a:cubicBezTo>
                  <a:pt x="65" y="84"/>
                  <a:pt x="65" y="84"/>
                  <a:pt x="65" y="84"/>
                </a:cubicBezTo>
                <a:cubicBezTo>
                  <a:pt x="73" y="74"/>
                  <a:pt x="83" y="65"/>
                  <a:pt x="94" y="57"/>
                </a:cubicBezTo>
                <a:cubicBezTo>
                  <a:pt x="89" y="21"/>
                  <a:pt x="89" y="21"/>
                  <a:pt x="89" y="21"/>
                </a:cubicBezTo>
                <a:cubicBezTo>
                  <a:pt x="146" y="0"/>
                  <a:pt x="146" y="0"/>
                  <a:pt x="146" y="0"/>
                </a:cubicBezTo>
                <a:cubicBezTo>
                  <a:pt x="166" y="31"/>
                  <a:pt x="166" y="31"/>
                  <a:pt x="166" y="31"/>
                </a:cubicBezTo>
                <a:close/>
                <a:moveTo>
                  <a:pt x="160" y="118"/>
                </a:moveTo>
                <a:cubicBezTo>
                  <a:pt x="126" y="130"/>
                  <a:pt x="109" y="168"/>
                  <a:pt x="121" y="201"/>
                </a:cubicBezTo>
                <a:cubicBezTo>
                  <a:pt x="133" y="235"/>
                  <a:pt x="171" y="253"/>
                  <a:pt x="204" y="240"/>
                </a:cubicBezTo>
                <a:cubicBezTo>
                  <a:pt x="238" y="228"/>
                  <a:pt x="256" y="191"/>
                  <a:pt x="243" y="157"/>
                </a:cubicBezTo>
                <a:cubicBezTo>
                  <a:pt x="231" y="123"/>
                  <a:pt x="194" y="106"/>
                  <a:pt x="160" y="11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21"/>
          <p:cNvSpPr>
            <a:spLocks noEditPoints="1"/>
          </p:cNvSpPr>
          <p:nvPr/>
        </p:nvSpPr>
        <p:spPr bwMode="auto">
          <a:xfrm>
            <a:off x="6386513" y="1981201"/>
            <a:ext cx="439738" cy="439738"/>
          </a:xfrm>
          <a:custGeom>
            <a:avLst/>
            <a:gdLst>
              <a:gd name="T0" fmla="*/ 54 w 117"/>
              <a:gd name="T1" fmla="*/ 10 h 117"/>
              <a:gd name="T2" fmla="*/ 67 w 117"/>
              <a:gd name="T3" fmla="*/ 10 h 117"/>
              <a:gd name="T4" fmla="*/ 74 w 117"/>
              <a:gd name="T5" fmla="*/ 1 h 117"/>
              <a:gd name="T6" fmla="*/ 92 w 117"/>
              <a:gd name="T7" fmla="*/ 9 h 117"/>
              <a:gd name="T8" fmla="*/ 90 w 117"/>
              <a:gd name="T9" fmla="*/ 21 h 117"/>
              <a:gd name="T10" fmla="*/ 98 w 117"/>
              <a:gd name="T11" fmla="*/ 30 h 117"/>
              <a:gd name="T12" fmla="*/ 110 w 117"/>
              <a:gd name="T13" fmla="*/ 29 h 117"/>
              <a:gd name="T14" fmla="*/ 117 w 117"/>
              <a:gd name="T15" fmla="*/ 48 h 117"/>
              <a:gd name="T16" fmla="*/ 107 w 117"/>
              <a:gd name="T17" fmla="*/ 54 h 117"/>
              <a:gd name="T18" fmla="*/ 106 w 117"/>
              <a:gd name="T19" fmla="*/ 67 h 117"/>
              <a:gd name="T20" fmla="*/ 116 w 117"/>
              <a:gd name="T21" fmla="*/ 74 h 117"/>
              <a:gd name="T22" fmla="*/ 107 w 117"/>
              <a:gd name="T23" fmla="*/ 92 h 117"/>
              <a:gd name="T24" fmla="*/ 96 w 117"/>
              <a:gd name="T25" fmla="*/ 90 h 117"/>
              <a:gd name="T26" fmla="*/ 86 w 117"/>
              <a:gd name="T27" fmla="*/ 98 h 117"/>
              <a:gd name="T28" fmla="*/ 88 w 117"/>
              <a:gd name="T29" fmla="*/ 110 h 117"/>
              <a:gd name="T30" fmla="*/ 69 w 117"/>
              <a:gd name="T31" fmla="*/ 117 h 117"/>
              <a:gd name="T32" fmla="*/ 63 w 117"/>
              <a:gd name="T33" fmla="*/ 107 h 117"/>
              <a:gd name="T34" fmla="*/ 50 w 117"/>
              <a:gd name="T35" fmla="*/ 106 h 117"/>
              <a:gd name="T36" fmla="*/ 42 w 117"/>
              <a:gd name="T37" fmla="*/ 116 h 117"/>
              <a:gd name="T38" fmla="*/ 25 w 117"/>
              <a:gd name="T39" fmla="*/ 107 h 117"/>
              <a:gd name="T40" fmla="*/ 27 w 117"/>
              <a:gd name="T41" fmla="*/ 96 h 117"/>
              <a:gd name="T42" fmla="*/ 18 w 117"/>
              <a:gd name="T43" fmla="*/ 86 h 117"/>
              <a:gd name="T44" fmla="*/ 6 w 117"/>
              <a:gd name="T45" fmla="*/ 88 h 117"/>
              <a:gd name="T46" fmla="*/ 0 w 117"/>
              <a:gd name="T47" fmla="*/ 69 h 117"/>
              <a:gd name="T48" fmla="*/ 10 w 117"/>
              <a:gd name="T49" fmla="*/ 63 h 117"/>
              <a:gd name="T50" fmla="*/ 10 w 117"/>
              <a:gd name="T51" fmla="*/ 50 h 117"/>
              <a:gd name="T52" fmla="*/ 1 w 117"/>
              <a:gd name="T53" fmla="*/ 42 h 117"/>
              <a:gd name="T54" fmla="*/ 9 w 117"/>
              <a:gd name="T55" fmla="*/ 25 h 117"/>
              <a:gd name="T56" fmla="*/ 21 w 117"/>
              <a:gd name="T57" fmla="*/ 27 h 117"/>
              <a:gd name="T58" fmla="*/ 30 w 117"/>
              <a:gd name="T59" fmla="*/ 18 h 117"/>
              <a:gd name="T60" fmla="*/ 29 w 117"/>
              <a:gd name="T61" fmla="*/ 6 h 117"/>
              <a:gd name="T62" fmla="*/ 47 w 117"/>
              <a:gd name="T63" fmla="*/ 0 h 117"/>
              <a:gd name="T64" fmla="*/ 54 w 117"/>
              <a:gd name="T65" fmla="*/ 10 h 117"/>
              <a:gd name="T66" fmla="*/ 52 w 117"/>
              <a:gd name="T67" fmla="*/ 38 h 117"/>
              <a:gd name="T68" fmla="*/ 39 w 117"/>
              <a:gd name="T69" fmla="*/ 65 h 117"/>
              <a:gd name="T70" fmla="*/ 66 w 117"/>
              <a:gd name="T71" fmla="*/ 78 h 117"/>
              <a:gd name="T72" fmla="*/ 79 w 117"/>
              <a:gd name="T73" fmla="*/ 51 h 117"/>
              <a:gd name="T74" fmla="*/ 52 w 117"/>
              <a:gd name="T75" fmla="*/ 38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7" h="117">
                <a:moveTo>
                  <a:pt x="54" y="10"/>
                </a:moveTo>
                <a:cubicBezTo>
                  <a:pt x="58" y="9"/>
                  <a:pt x="63" y="10"/>
                  <a:pt x="67" y="10"/>
                </a:cubicBezTo>
                <a:cubicBezTo>
                  <a:pt x="74" y="1"/>
                  <a:pt x="74" y="1"/>
                  <a:pt x="74" y="1"/>
                </a:cubicBezTo>
                <a:cubicBezTo>
                  <a:pt x="92" y="9"/>
                  <a:pt x="92" y="9"/>
                  <a:pt x="92" y="9"/>
                </a:cubicBezTo>
                <a:cubicBezTo>
                  <a:pt x="90" y="21"/>
                  <a:pt x="90" y="21"/>
                  <a:pt x="90" y="21"/>
                </a:cubicBezTo>
                <a:cubicBezTo>
                  <a:pt x="93" y="24"/>
                  <a:pt x="96" y="27"/>
                  <a:pt x="98" y="30"/>
                </a:cubicBezTo>
                <a:cubicBezTo>
                  <a:pt x="110" y="29"/>
                  <a:pt x="110" y="29"/>
                  <a:pt x="110" y="29"/>
                </a:cubicBezTo>
                <a:cubicBezTo>
                  <a:pt x="117" y="48"/>
                  <a:pt x="117" y="48"/>
                  <a:pt x="117" y="48"/>
                </a:cubicBezTo>
                <a:cubicBezTo>
                  <a:pt x="107" y="54"/>
                  <a:pt x="107" y="54"/>
                  <a:pt x="107" y="54"/>
                </a:cubicBezTo>
                <a:cubicBezTo>
                  <a:pt x="107" y="58"/>
                  <a:pt x="107" y="63"/>
                  <a:pt x="106" y="67"/>
                </a:cubicBezTo>
                <a:cubicBezTo>
                  <a:pt x="116" y="74"/>
                  <a:pt x="116" y="74"/>
                  <a:pt x="116" y="74"/>
                </a:cubicBezTo>
                <a:cubicBezTo>
                  <a:pt x="107" y="92"/>
                  <a:pt x="107" y="92"/>
                  <a:pt x="107" y="92"/>
                </a:cubicBezTo>
                <a:cubicBezTo>
                  <a:pt x="96" y="90"/>
                  <a:pt x="96" y="90"/>
                  <a:pt x="96" y="90"/>
                </a:cubicBezTo>
                <a:cubicBezTo>
                  <a:pt x="93" y="93"/>
                  <a:pt x="90" y="96"/>
                  <a:pt x="86" y="98"/>
                </a:cubicBezTo>
                <a:cubicBezTo>
                  <a:pt x="88" y="110"/>
                  <a:pt x="88" y="110"/>
                  <a:pt x="88" y="110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3" y="107"/>
                  <a:pt x="63" y="107"/>
                  <a:pt x="63" y="107"/>
                </a:cubicBezTo>
                <a:cubicBezTo>
                  <a:pt x="58" y="107"/>
                  <a:pt x="54" y="107"/>
                  <a:pt x="50" y="106"/>
                </a:cubicBezTo>
                <a:cubicBezTo>
                  <a:pt x="42" y="116"/>
                  <a:pt x="42" y="116"/>
                  <a:pt x="42" y="116"/>
                </a:cubicBezTo>
                <a:cubicBezTo>
                  <a:pt x="25" y="107"/>
                  <a:pt x="25" y="107"/>
                  <a:pt x="25" y="107"/>
                </a:cubicBezTo>
                <a:cubicBezTo>
                  <a:pt x="27" y="96"/>
                  <a:pt x="27" y="96"/>
                  <a:pt x="27" y="96"/>
                </a:cubicBezTo>
                <a:cubicBezTo>
                  <a:pt x="24" y="93"/>
                  <a:pt x="21" y="90"/>
                  <a:pt x="18" y="86"/>
                </a:cubicBezTo>
                <a:cubicBezTo>
                  <a:pt x="6" y="88"/>
                  <a:pt x="6" y="88"/>
                  <a:pt x="6" y="88"/>
                </a:cubicBezTo>
                <a:cubicBezTo>
                  <a:pt x="0" y="69"/>
                  <a:pt x="0" y="69"/>
                  <a:pt x="0" y="69"/>
                </a:cubicBezTo>
                <a:cubicBezTo>
                  <a:pt x="10" y="63"/>
                  <a:pt x="10" y="63"/>
                  <a:pt x="10" y="63"/>
                </a:cubicBezTo>
                <a:cubicBezTo>
                  <a:pt x="9" y="58"/>
                  <a:pt x="10" y="54"/>
                  <a:pt x="10" y="50"/>
                </a:cubicBezTo>
                <a:cubicBezTo>
                  <a:pt x="1" y="42"/>
                  <a:pt x="1" y="42"/>
                  <a:pt x="1" y="42"/>
                </a:cubicBezTo>
                <a:cubicBezTo>
                  <a:pt x="9" y="25"/>
                  <a:pt x="9" y="25"/>
                  <a:pt x="9" y="25"/>
                </a:cubicBezTo>
                <a:cubicBezTo>
                  <a:pt x="21" y="27"/>
                  <a:pt x="21" y="27"/>
                  <a:pt x="21" y="27"/>
                </a:cubicBezTo>
                <a:cubicBezTo>
                  <a:pt x="24" y="24"/>
                  <a:pt x="27" y="21"/>
                  <a:pt x="30" y="18"/>
                </a:cubicBezTo>
                <a:cubicBezTo>
                  <a:pt x="29" y="6"/>
                  <a:pt x="29" y="6"/>
                  <a:pt x="29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54" y="10"/>
                  <a:pt x="54" y="10"/>
                  <a:pt x="54" y="10"/>
                </a:cubicBezTo>
                <a:close/>
                <a:moveTo>
                  <a:pt x="52" y="38"/>
                </a:moveTo>
                <a:cubicBezTo>
                  <a:pt x="41" y="42"/>
                  <a:pt x="35" y="54"/>
                  <a:pt x="39" y="65"/>
                </a:cubicBezTo>
                <a:cubicBezTo>
                  <a:pt x="43" y="76"/>
                  <a:pt x="55" y="82"/>
                  <a:pt x="66" y="78"/>
                </a:cubicBezTo>
                <a:cubicBezTo>
                  <a:pt x="77" y="74"/>
                  <a:pt x="83" y="62"/>
                  <a:pt x="79" y="51"/>
                </a:cubicBezTo>
                <a:cubicBezTo>
                  <a:pt x="75" y="40"/>
                  <a:pt x="63" y="34"/>
                  <a:pt x="52" y="3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22"/>
          <p:cNvSpPr>
            <a:spLocks noEditPoints="1"/>
          </p:cNvSpPr>
          <p:nvPr/>
        </p:nvSpPr>
        <p:spPr bwMode="auto">
          <a:xfrm>
            <a:off x="4737100" y="2759076"/>
            <a:ext cx="708025" cy="706438"/>
          </a:xfrm>
          <a:custGeom>
            <a:avLst/>
            <a:gdLst>
              <a:gd name="T0" fmla="*/ 66 w 188"/>
              <a:gd name="T1" fmla="*/ 22 h 188"/>
              <a:gd name="T2" fmla="*/ 85 w 188"/>
              <a:gd name="T3" fmla="*/ 17 h 188"/>
              <a:gd name="T4" fmla="*/ 92 w 188"/>
              <a:gd name="T5" fmla="*/ 0 h 188"/>
              <a:gd name="T6" fmla="*/ 123 w 188"/>
              <a:gd name="T7" fmla="*/ 4 h 188"/>
              <a:gd name="T8" fmla="*/ 125 w 188"/>
              <a:gd name="T9" fmla="*/ 23 h 188"/>
              <a:gd name="T10" fmla="*/ 142 w 188"/>
              <a:gd name="T11" fmla="*/ 34 h 188"/>
              <a:gd name="T12" fmla="*/ 159 w 188"/>
              <a:gd name="T13" fmla="*/ 26 h 188"/>
              <a:gd name="T14" fmla="*/ 178 w 188"/>
              <a:gd name="T15" fmla="*/ 51 h 188"/>
              <a:gd name="T16" fmla="*/ 166 w 188"/>
              <a:gd name="T17" fmla="*/ 66 h 188"/>
              <a:gd name="T18" fmla="*/ 171 w 188"/>
              <a:gd name="T19" fmla="*/ 85 h 188"/>
              <a:gd name="T20" fmla="*/ 188 w 188"/>
              <a:gd name="T21" fmla="*/ 92 h 188"/>
              <a:gd name="T22" fmla="*/ 183 w 188"/>
              <a:gd name="T23" fmla="*/ 123 h 188"/>
              <a:gd name="T24" fmla="*/ 165 w 188"/>
              <a:gd name="T25" fmla="*/ 125 h 188"/>
              <a:gd name="T26" fmla="*/ 154 w 188"/>
              <a:gd name="T27" fmla="*/ 142 h 188"/>
              <a:gd name="T28" fmla="*/ 162 w 188"/>
              <a:gd name="T29" fmla="*/ 159 h 188"/>
              <a:gd name="T30" fmla="*/ 137 w 188"/>
              <a:gd name="T31" fmla="*/ 178 h 188"/>
              <a:gd name="T32" fmla="*/ 122 w 188"/>
              <a:gd name="T33" fmla="*/ 166 h 188"/>
              <a:gd name="T34" fmla="*/ 102 w 188"/>
              <a:gd name="T35" fmla="*/ 170 h 188"/>
              <a:gd name="T36" fmla="*/ 96 w 188"/>
              <a:gd name="T37" fmla="*/ 188 h 188"/>
              <a:gd name="T38" fmla="*/ 65 w 188"/>
              <a:gd name="T39" fmla="*/ 183 h 188"/>
              <a:gd name="T40" fmla="*/ 63 w 188"/>
              <a:gd name="T41" fmla="*/ 165 h 188"/>
              <a:gd name="T42" fmla="*/ 46 w 188"/>
              <a:gd name="T43" fmla="*/ 154 h 188"/>
              <a:gd name="T44" fmla="*/ 28 w 188"/>
              <a:gd name="T45" fmla="*/ 162 h 188"/>
              <a:gd name="T46" fmla="*/ 10 w 188"/>
              <a:gd name="T47" fmla="*/ 137 h 188"/>
              <a:gd name="T48" fmla="*/ 22 w 188"/>
              <a:gd name="T49" fmla="*/ 122 h 188"/>
              <a:gd name="T50" fmla="*/ 17 w 188"/>
              <a:gd name="T51" fmla="*/ 102 h 188"/>
              <a:gd name="T52" fmla="*/ 0 w 188"/>
              <a:gd name="T53" fmla="*/ 96 h 188"/>
              <a:gd name="T54" fmla="*/ 4 w 188"/>
              <a:gd name="T55" fmla="*/ 65 h 188"/>
              <a:gd name="T56" fmla="*/ 23 w 188"/>
              <a:gd name="T57" fmla="*/ 63 h 188"/>
              <a:gd name="T58" fmla="*/ 34 w 188"/>
              <a:gd name="T59" fmla="*/ 46 h 188"/>
              <a:gd name="T60" fmla="*/ 26 w 188"/>
              <a:gd name="T61" fmla="*/ 28 h 188"/>
              <a:gd name="T62" fmla="*/ 51 w 188"/>
              <a:gd name="T63" fmla="*/ 10 h 188"/>
              <a:gd name="T64" fmla="*/ 66 w 188"/>
              <a:gd name="T65" fmla="*/ 22 h 188"/>
              <a:gd name="T66" fmla="*/ 75 w 188"/>
              <a:gd name="T67" fmla="*/ 66 h 188"/>
              <a:gd name="T68" fmla="*/ 68 w 188"/>
              <a:gd name="T69" fmla="*/ 113 h 188"/>
              <a:gd name="T70" fmla="*/ 115 w 188"/>
              <a:gd name="T71" fmla="*/ 120 h 188"/>
              <a:gd name="T72" fmla="*/ 122 w 188"/>
              <a:gd name="T73" fmla="*/ 73 h 188"/>
              <a:gd name="T74" fmla="*/ 75 w 188"/>
              <a:gd name="T75" fmla="*/ 66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8" h="188">
                <a:moveTo>
                  <a:pt x="66" y="22"/>
                </a:moveTo>
                <a:cubicBezTo>
                  <a:pt x="72" y="20"/>
                  <a:pt x="79" y="18"/>
                  <a:pt x="85" y="17"/>
                </a:cubicBezTo>
                <a:cubicBezTo>
                  <a:pt x="92" y="0"/>
                  <a:pt x="92" y="0"/>
                  <a:pt x="92" y="0"/>
                </a:cubicBezTo>
                <a:cubicBezTo>
                  <a:pt x="123" y="4"/>
                  <a:pt x="123" y="4"/>
                  <a:pt x="123" y="4"/>
                </a:cubicBezTo>
                <a:cubicBezTo>
                  <a:pt x="125" y="23"/>
                  <a:pt x="125" y="23"/>
                  <a:pt x="125" y="23"/>
                </a:cubicBezTo>
                <a:cubicBezTo>
                  <a:pt x="131" y="26"/>
                  <a:pt x="137" y="29"/>
                  <a:pt x="142" y="34"/>
                </a:cubicBezTo>
                <a:cubicBezTo>
                  <a:pt x="159" y="26"/>
                  <a:pt x="159" y="26"/>
                  <a:pt x="159" y="26"/>
                </a:cubicBezTo>
                <a:cubicBezTo>
                  <a:pt x="178" y="51"/>
                  <a:pt x="178" y="51"/>
                  <a:pt x="178" y="51"/>
                </a:cubicBezTo>
                <a:cubicBezTo>
                  <a:pt x="166" y="66"/>
                  <a:pt x="166" y="66"/>
                  <a:pt x="166" y="66"/>
                </a:cubicBezTo>
                <a:cubicBezTo>
                  <a:pt x="168" y="72"/>
                  <a:pt x="170" y="79"/>
                  <a:pt x="171" y="85"/>
                </a:cubicBezTo>
                <a:cubicBezTo>
                  <a:pt x="188" y="92"/>
                  <a:pt x="188" y="92"/>
                  <a:pt x="188" y="92"/>
                </a:cubicBezTo>
                <a:cubicBezTo>
                  <a:pt x="183" y="123"/>
                  <a:pt x="183" y="123"/>
                  <a:pt x="183" y="123"/>
                </a:cubicBezTo>
                <a:cubicBezTo>
                  <a:pt x="165" y="125"/>
                  <a:pt x="165" y="125"/>
                  <a:pt x="165" y="125"/>
                </a:cubicBezTo>
                <a:cubicBezTo>
                  <a:pt x="162" y="131"/>
                  <a:pt x="158" y="137"/>
                  <a:pt x="154" y="142"/>
                </a:cubicBezTo>
                <a:cubicBezTo>
                  <a:pt x="162" y="159"/>
                  <a:pt x="162" y="159"/>
                  <a:pt x="162" y="159"/>
                </a:cubicBezTo>
                <a:cubicBezTo>
                  <a:pt x="137" y="178"/>
                  <a:pt x="137" y="178"/>
                  <a:pt x="137" y="178"/>
                </a:cubicBezTo>
                <a:cubicBezTo>
                  <a:pt x="122" y="166"/>
                  <a:pt x="122" y="166"/>
                  <a:pt x="122" y="166"/>
                </a:cubicBezTo>
                <a:cubicBezTo>
                  <a:pt x="116" y="168"/>
                  <a:pt x="109" y="170"/>
                  <a:pt x="102" y="170"/>
                </a:cubicBezTo>
                <a:cubicBezTo>
                  <a:pt x="96" y="188"/>
                  <a:pt x="96" y="188"/>
                  <a:pt x="96" y="188"/>
                </a:cubicBezTo>
                <a:cubicBezTo>
                  <a:pt x="65" y="183"/>
                  <a:pt x="65" y="183"/>
                  <a:pt x="65" y="183"/>
                </a:cubicBezTo>
                <a:cubicBezTo>
                  <a:pt x="63" y="165"/>
                  <a:pt x="63" y="165"/>
                  <a:pt x="63" y="165"/>
                </a:cubicBezTo>
                <a:cubicBezTo>
                  <a:pt x="57" y="162"/>
                  <a:pt x="51" y="158"/>
                  <a:pt x="46" y="154"/>
                </a:cubicBezTo>
                <a:cubicBezTo>
                  <a:pt x="28" y="162"/>
                  <a:pt x="28" y="162"/>
                  <a:pt x="28" y="162"/>
                </a:cubicBezTo>
                <a:cubicBezTo>
                  <a:pt x="10" y="137"/>
                  <a:pt x="10" y="137"/>
                  <a:pt x="10" y="137"/>
                </a:cubicBezTo>
                <a:cubicBezTo>
                  <a:pt x="22" y="122"/>
                  <a:pt x="22" y="122"/>
                  <a:pt x="22" y="122"/>
                </a:cubicBezTo>
                <a:cubicBezTo>
                  <a:pt x="20" y="116"/>
                  <a:pt x="18" y="109"/>
                  <a:pt x="17" y="102"/>
                </a:cubicBezTo>
                <a:cubicBezTo>
                  <a:pt x="0" y="96"/>
                  <a:pt x="0" y="96"/>
                  <a:pt x="0" y="96"/>
                </a:cubicBezTo>
                <a:cubicBezTo>
                  <a:pt x="4" y="65"/>
                  <a:pt x="4" y="65"/>
                  <a:pt x="4" y="65"/>
                </a:cubicBezTo>
                <a:cubicBezTo>
                  <a:pt x="23" y="63"/>
                  <a:pt x="23" y="63"/>
                  <a:pt x="23" y="63"/>
                </a:cubicBezTo>
                <a:cubicBezTo>
                  <a:pt x="26" y="57"/>
                  <a:pt x="29" y="51"/>
                  <a:pt x="34" y="46"/>
                </a:cubicBezTo>
                <a:cubicBezTo>
                  <a:pt x="26" y="28"/>
                  <a:pt x="26" y="28"/>
                  <a:pt x="26" y="28"/>
                </a:cubicBezTo>
                <a:cubicBezTo>
                  <a:pt x="51" y="10"/>
                  <a:pt x="51" y="10"/>
                  <a:pt x="51" y="10"/>
                </a:cubicBezTo>
                <a:cubicBezTo>
                  <a:pt x="66" y="22"/>
                  <a:pt x="66" y="22"/>
                  <a:pt x="66" y="22"/>
                </a:cubicBezTo>
                <a:close/>
                <a:moveTo>
                  <a:pt x="75" y="66"/>
                </a:moveTo>
                <a:cubicBezTo>
                  <a:pt x="60" y="77"/>
                  <a:pt x="57" y="98"/>
                  <a:pt x="68" y="113"/>
                </a:cubicBezTo>
                <a:cubicBezTo>
                  <a:pt x="79" y="128"/>
                  <a:pt x="100" y="131"/>
                  <a:pt x="115" y="120"/>
                </a:cubicBezTo>
                <a:cubicBezTo>
                  <a:pt x="130" y="109"/>
                  <a:pt x="133" y="88"/>
                  <a:pt x="122" y="73"/>
                </a:cubicBezTo>
                <a:cubicBezTo>
                  <a:pt x="111" y="58"/>
                  <a:pt x="90" y="55"/>
                  <a:pt x="75" y="6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23"/>
          <p:cNvSpPr>
            <a:spLocks noEditPoints="1"/>
          </p:cNvSpPr>
          <p:nvPr/>
        </p:nvSpPr>
        <p:spPr bwMode="auto">
          <a:xfrm>
            <a:off x="5848350" y="1868488"/>
            <a:ext cx="481013" cy="481013"/>
          </a:xfrm>
          <a:custGeom>
            <a:avLst/>
            <a:gdLst>
              <a:gd name="T0" fmla="*/ 59 w 128"/>
              <a:gd name="T1" fmla="*/ 11 h 128"/>
              <a:gd name="T2" fmla="*/ 73 w 128"/>
              <a:gd name="T3" fmla="*/ 12 h 128"/>
              <a:gd name="T4" fmla="*/ 81 w 128"/>
              <a:gd name="T5" fmla="*/ 1 h 128"/>
              <a:gd name="T6" fmla="*/ 101 w 128"/>
              <a:gd name="T7" fmla="*/ 11 h 128"/>
              <a:gd name="T8" fmla="*/ 98 w 128"/>
              <a:gd name="T9" fmla="*/ 23 h 128"/>
              <a:gd name="T10" fmla="*/ 108 w 128"/>
              <a:gd name="T11" fmla="*/ 34 h 128"/>
              <a:gd name="T12" fmla="*/ 121 w 128"/>
              <a:gd name="T13" fmla="*/ 32 h 128"/>
              <a:gd name="T14" fmla="*/ 128 w 128"/>
              <a:gd name="T15" fmla="*/ 52 h 128"/>
              <a:gd name="T16" fmla="*/ 117 w 128"/>
              <a:gd name="T17" fmla="*/ 59 h 128"/>
              <a:gd name="T18" fmla="*/ 116 w 128"/>
              <a:gd name="T19" fmla="*/ 73 h 128"/>
              <a:gd name="T20" fmla="*/ 127 w 128"/>
              <a:gd name="T21" fmla="*/ 81 h 128"/>
              <a:gd name="T22" fmla="*/ 118 w 128"/>
              <a:gd name="T23" fmla="*/ 101 h 128"/>
              <a:gd name="T24" fmla="*/ 105 w 128"/>
              <a:gd name="T25" fmla="*/ 98 h 128"/>
              <a:gd name="T26" fmla="*/ 95 w 128"/>
              <a:gd name="T27" fmla="*/ 108 h 128"/>
              <a:gd name="T28" fmla="*/ 96 w 128"/>
              <a:gd name="T29" fmla="*/ 121 h 128"/>
              <a:gd name="T30" fmla="*/ 76 w 128"/>
              <a:gd name="T31" fmla="*/ 128 h 128"/>
              <a:gd name="T32" fmla="*/ 69 w 128"/>
              <a:gd name="T33" fmla="*/ 117 h 128"/>
              <a:gd name="T34" fmla="*/ 55 w 128"/>
              <a:gd name="T35" fmla="*/ 117 h 128"/>
              <a:gd name="T36" fmla="*/ 47 w 128"/>
              <a:gd name="T37" fmla="*/ 127 h 128"/>
              <a:gd name="T38" fmla="*/ 27 w 128"/>
              <a:gd name="T39" fmla="*/ 118 h 128"/>
              <a:gd name="T40" fmla="*/ 30 w 128"/>
              <a:gd name="T41" fmla="*/ 105 h 128"/>
              <a:gd name="T42" fmla="*/ 20 w 128"/>
              <a:gd name="T43" fmla="*/ 95 h 128"/>
              <a:gd name="T44" fmla="*/ 7 w 128"/>
              <a:gd name="T45" fmla="*/ 96 h 128"/>
              <a:gd name="T46" fmla="*/ 0 w 128"/>
              <a:gd name="T47" fmla="*/ 76 h 128"/>
              <a:gd name="T48" fmla="*/ 11 w 128"/>
              <a:gd name="T49" fmla="*/ 69 h 128"/>
              <a:gd name="T50" fmla="*/ 12 w 128"/>
              <a:gd name="T51" fmla="*/ 55 h 128"/>
              <a:gd name="T52" fmla="*/ 1 w 128"/>
              <a:gd name="T53" fmla="*/ 47 h 128"/>
              <a:gd name="T54" fmla="*/ 10 w 128"/>
              <a:gd name="T55" fmla="*/ 27 h 128"/>
              <a:gd name="T56" fmla="*/ 23 w 128"/>
              <a:gd name="T57" fmla="*/ 30 h 128"/>
              <a:gd name="T58" fmla="*/ 34 w 128"/>
              <a:gd name="T59" fmla="*/ 20 h 128"/>
              <a:gd name="T60" fmla="*/ 32 w 128"/>
              <a:gd name="T61" fmla="*/ 8 h 128"/>
              <a:gd name="T62" fmla="*/ 52 w 128"/>
              <a:gd name="T63" fmla="*/ 0 h 128"/>
              <a:gd name="T64" fmla="*/ 59 w 128"/>
              <a:gd name="T65" fmla="*/ 11 h 128"/>
              <a:gd name="T66" fmla="*/ 57 w 128"/>
              <a:gd name="T67" fmla="*/ 42 h 128"/>
              <a:gd name="T68" fmla="*/ 43 w 128"/>
              <a:gd name="T69" fmla="*/ 72 h 128"/>
              <a:gd name="T70" fmla="*/ 73 w 128"/>
              <a:gd name="T71" fmla="*/ 86 h 128"/>
              <a:gd name="T72" fmla="*/ 87 w 128"/>
              <a:gd name="T73" fmla="*/ 56 h 128"/>
              <a:gd name="T74" fmla="*/ 57 w 128"/>
              <a:gd name="T75" fmla="*/ 4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28">
                <a:moveTo>
                  <a:pt x="59" y="11"/>
                </a:moveTo>
                <a:cubicBezTo>
                  <a:pt x="64" y="11"/>
                  <a:pt x="69" y="11"/>
                  <a:pt x="73" y="12"/>
                </a:cubicBezTo>
                <a:cubicBezTo>
                  <a:pt x="81" y="1"/>
                  <a:pt x="81" y="1"/>
                  <a:pt x="81" y="1"/>
                </a:cubicBezTo>
                <a:cubicBezTo>
                  <a:pt x="101" y="11"/>
                  <a:pt x="101" y="11"/>
                  <a:pt x="101" y="11"/>
                </a:cubicBezTo>
                <a:cubicBezTo>
                  <a:pt x="98" y="23"/>
                  <a:pt x="98" y="23"/>
                  <a:pt x="98" y="23"/>
                </a:cubicBezTo>
                <a:cubicBezTo>
                  <a:pt x="102" y="26"/>
                  <a:pt x="105" y="30"/>
                  <a:pt x="108" y="34"/>
                </a:cubicBezTo>
                <a:cubicBezTo>
                  <a:pt x="121" y="32"/>
                  <a:pt x="121" y="32"/>
                  <a:pt x="121" y="32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8" y="64"/>
                  <a:pt x="117" y="69"/>
                  <a:pt x="116" y="73"/>
                </a:cubicBezTo>
                <a:cubicBezTo>
                  <a:pt x="127" y="81"/>
                  <a:pt x="127" y="81"/>
                  <a:pt x="127" y="81"/>
                </a:cubicBezTo>
                <a:cubicBezTo>
                  <a:pt x="118" y="101"/>
                  <a:pt x="118" y="101"/>
                  <a:pt x="118" y="101"/>
                </a:cubicBezTo>
                <a:cubicBezTo>
                  <a:pt x="105" y="98"/>
                  <a:pt x="105" y="98"/>
                  <a:pt x="105" y="98"/>
                </a:cubicBezTo>
                <a:cubicBezTo>
                  <a:pt x="102" y="102"/>
                  <a:pt x="98" y="105"/>
                  <a:pt x="95" y="108"/>
                </a:cubicBezTo>
                <a:cubicBezTo>
                  <a:pt x="96" y="121"/>
                  <a:pt x="96" y="121"/>
                  <a:pt x="96" y="121"/>
                </a:cubicBezTo>
                <a:cubicBezTo>
                  <a:pt x="76" y="128"/>
                  <a:pt x="76" y="128"/>
                  <a:pt x="76" y="128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4" y="118"/>
                  <a:pt x="59" y="117"/>
                  <a:pt x="55" y="117"/>
                </a:cubicBezTo>
                <a:cubicBezTo>
                  <a:pt x="47" y="127"/>
                  <a:pt x="47" y="127"/>
                  <a:pt x="47" y="127"/>
                </a:cubicBezTo>
                <a:cubicBezTo>
                  <a:pt x="27" y="118"/>
                  <a:pt x="27" y="118"/>
                  <a:pt x="27" y="118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26" y="102"/>
                  <a:pt x="23" y="99"/>
                  <a:pt x="20" y="95"/>
                </a:cubicBezTo>
                <a:cubicBezTo>
                  <a:pt x="7" y="96"/>
                  <a:pt x="7" y="96"/>
                  <a:pt x="7" y="96"/>
                </a:cubicBezTo>
                <a:cubicBezTo>
                  <a:pt x="0" y="76"/>
                  <a:pt x="0" y="76"/>
                  <a:pt x="0" y="76"/>
                </a:cubicBezTo>
                <a:cubicBezTo>
                  <a:pt x="11" y="69"/>
                  <a:pt x="11" y="69"/>
                  <a:pt x="11" y="69"/>
                </a:cubicBezTo>
                <a:cubicBezTo>
                  <a:pt x="11" y="64"/>
                  <a:pt x="11" y="59"/>
                  <a:pt x="12" y="55"/>
                </a:cubicBezTo>
                <a:cubicBezTo>
                  <a:pt x="1" y="47"/>
                  <a:pt x="1" y="47"/>
                  <a:pt x="1" y="47"/>
                </a:cubicBezTo>
                <a:cubicBezTo>
                  <a:pt x="10" y="27"/>
                  <a:pt x="10" y="27"/>
                  <a:pt x="10" y="27"/>
                </a:cubicBezTo>
                <a:cubicBezTo>
                  <a:pt x="23" y="30"/>
                  <a:pt x="23" y="30"/>
                  <a:pt x="23" y="30"/>
                </a:cubicBezTo>
                <a:cubicBezTo>
                  <a:pt x="26" y="26"/>
                  <a:pt x="30" y="23"/>
                  <a:pt x="34" y="20"/>
                </a:cubicBezTo>
                <a:cubicBezTo>
                  <a:pt x="32" y="8"/>
                  <a:pt x="32" y="8"/>
                  <a:pt x="32" y="8"/>
                </a:cubicBezTo>
                <a:cubicBezTo>
                  <a:pt x="52" y="0"/>
                  <a:pt x="52" y="0"/>
                  <a:pt x="52" y="0"/>
                </a:cubicBezTo>
                <a:cubicBezTo>
                  <a:pt x="59" y="11"/>
                  <a:pt x="59" y="11"/>
                  <a:pt x="59" y="11"/>
                </a:cubicBezTo>
                <a:close/>
                <a:moveTo>
                  <a:pt x="57" y="42"/>
                </a:moveTo>
                <a:cubicBezTo>
                  <a:pt x="45" y="46"/>
                  <a:pt x="39" y="60"/>
                  <a:pt x="43" y="72"/>
                </a:cubicBezTo>
                <a:cubicBezTo>
                  <a:pt x="48" y="84"/>
                  <a:pt x="61" y="90"/>
                  <a:pt x="73" y="86"/>
                </a:cubicBezTo>
                <a:cubicBezTo>
                  <a:pt x="85" y="81"/>
                  <a:pt x="91" y="68"/>
                  <a:pt x="87" y="56"/>
                </a:cubicBezTo>
                <a:cubicBezTo>
                  <a:pt x="82" y="44"/>
                  <a:pt x="69" y="38"/>
                  <a:pt x="57" y="4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24"/>
          <p:cNvSpPr>
            <a:spLocks noEditPoints="1"/>
          </p:cNvSpPr>
          <p:nvPr/>
        </p:nvSpPr>
        <p:spPr bwMode="auto">
          <a:xfrm>
            <a:off x="6107113" y="1266826"/>
            <a:ext cx="711200" cy="706438"/>
          </a:xfrm>
          <a:custGeom>
            <a:avLst/>
            <a:gdLst>
              <a:gd name="T0" fmla="*/ 88 w 189"/>
              <a:gd name="T1" fmla="*/ 16 h 188"/>
              <a:gd name="T2" fmla="*/ 108 w 189"/>
              <a:gd name="T3" fmla="*/ 17 h 188"/>
              <a:gd name="T4" fmla="*/ 120 w 189"/>
              <a:gd name="T5" fmla="*/ 1 h 188"/>
              <a:gd name="T6" fmla="*/ 149 w 189"/>
              <a:gd name="T7" fmla="*/ 15 h 188"/>
              <a:gd name="T8" fmla="*/ 145 w 189"/>
              <a:gd name="T9" fmla="*/ 34 h 188"/>
              <a:gd name="T10" fmla="*/ 159 w 189"/>
              <a:gd name="T11" fmla="*/ 49 h 188"/>
              <a:gd name="T12" fmla="*/ 178 w 189"/>
              <a:gd name="T13" fmla="*/ 46 h 188"/>
              <a:gd name="T14" fmla="*/ 189 w 189"/>
              <a:gd name="T15" fmla="*/ 76 h 188"/>
              <a:gd name="T16" fmla="*/ 173 w 189"/>
              <a:gd name="T17" fmla="*/ 87 h 188"/>
              <a:gd name="T18" fmla="*/ 172 w 189"/>
              <a:gd name="T19" fmla="*/ 108 h 188"/>
              <a:gd name="T20" fmla="*/ 187 w 189"/>
              <a:gd name="T21" fmla="*/ 119 h 188"/>
              <a:gd name="T22" fmla="*/ 173 w 189"/>
              <a:gd name="T23" fmla="*/ 148 h 188"/>
              <a:gd name="T24" fmla="*/ 155 w 189"/>
              <a:gd name="T25" fmla="*/ 144 h 188"/>
              <a:gd name="T26" fmla="*/ 139 w 189"/>
              <a:gd name="T27" fmla="*/ 158 h 188"/>
              <a:gd name="T28" fmla="*/ 142 w 189"/>
              <a:gd name="T29" fmla="*/ 177 h 188"/>
              <a:gd name="T30" fmla="*/ 112 w 189"/>
              <a:gd name="T31" fmla="*/ 188 h 188"/>
              <a:gd name="T32" fmla="*/ 101 w 189"/>
              <a:gd name="T33" fmla="*/ 172 h 188"/>
              <a:gd name="T34" fmla="*/ 81 w 189"/>
              <a:gd name="T35" fmla="*/ 171 h 188"/>
              <a:gd name="T36" fmla="*/ 69 w 189"/>
              <a:gd name="T37" fmla="*/ 186 h 188"/>
              <a:gd name="T38" fmla="*/ 40 w 189"/>
              <a:gd name="T39" fmla="*/ 173 h 188"/>
              <a:gd name="T40" fmla="*/ 44 w 189"/>
              <a:gd name="T41" fmla="*/ 154 h 188"/>
              <a:gd name="T42" fmla="*/ 30 w 189"/>
              <a:gd name="T43" fmla="*/ 139 h 188"/>
              <a:gd name="T44" fmla="*/ 11 w 189"/>
              <a:gd name="T45" fmla="*/ 141 h 188"/>
              <a:gd name="T46" fmla="*/ 0 w 189"/>
              <a:gd name="T47" fmla="*/ 111 h 188"/>
              <a:gd name="T48" fmla="*/ 16 w 189"/>
              <a:gd name="T49" fmla="*/ 101 h 188"/>
              <a:gd name="T50" fmla="*/ 17 w 189"/>
              <a:gd name="T51" fmla="*/ 80 h 188"/>
              <a:gd name="T52" fmla="*/ 2 w 189"/>
              <a:gd name="T53" fmla="*/ 68 h 188"/>
              <a:gd name="T54" fmla="*/ 16 w 189"/>
              <a:gd name="T55" fmla="*/ 39 h 188"/>
              <a:gd name="T56" fmla="*/ 34 w 189"/>
              <a:gd name="T57" fmla="*/ 43 h 188"/>
              <a:gd name="T58" fmla="*/ 50 w 189"/>
              <a:gd name="T59" fmla="*/ 29 h 188"/>
              <a:gd name="T60" fmla="*/ 47 w 189"/>
              <a:gd name="T61" fmla="*/ 10 h 188"/>
              <a:gd name="T62" fmla="*/ 77 w 189"/>
              <a:gd name="T63" fmla="*/ 0 h 188"/>
              <a:gd name="T64" fmla="*/ 88 w 189"/>
              <a:gd name="T65" fmla="*/ 16 h 188"/>
              <a:gd name="T66" fmla="*/ 84 w 189"/>
              <a:gd name="T67" fmla="*/ 61 h 188"/>
              <a:gd name="T68" fmla="*/ 64 w 189"/>
              <a:gd name="T69" fmla="*/ 105 h 188"/>
              <a:gd name="T70" fmla="*/ 108 w 189"/>
              <a:gd name="T71" fmla="*/ 125 h 188"/>
              <a:gd name="T72" fmla="*/ 128 w 189"/>
              <a:gd name="T73" fmla="*/ 82 h 188"/>
              <a:gd name="T74" fmla="*/ 84 w 189"/>
              <a:gd name="T75" fmla="*/ 61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9" h="188">
                <a:moveTo>
                  <a:pt x="88" y="16"/>
                </a:moveTo>
                <a:cubicBezTo>
                  <a:pt x="95" y="15"/>
                  <a:pt x="102" y="15"/>
                  <a:pt x="108" y="17"/>
                </a:cubicBezTo>
                <a:cubicBezTo>
                  <a:pt x="120" y="1"/>
                  <a:pt x="120" y="1"/>
                  <a:pt x="120" y="1"/>
                </a:cubicBezTo>
                <a:cubicBezTo>
                  <a:pt x="149" y="15"/>
                  <a:pt x="149" y="15"/>
                  <a:pt x="149" y="15"/>
                </a:cubicBezTo>
                <a:cubicBezTo>
                  <a:pt x="145" y="34"/>
                  <a:pt x="145" y="34"/>
                  <a:pt x="145" y="34"/>
                </a:cubicBezTo>
                <a:cubicBezTo>
                  <a:pt x="150" y="38"/>
                  <a:pt x="155" y="43"/>
                  <a:pt x="159" y="49"/>
                </a:cubicBezTo>
                <a:cubicBezTo>
                  <a:pt x="178" y="46"/>
                  <a:pt x="178" y="46"/>
                  <a:pt x="178" y="46"/>
                </a:cubicBezTo>
                <a:cubicBezTo>
                  <a:pt x="189" y="76"/>
                  <a:pt x="189" y="76"/>
                  <a:pt x="189" y="76"/>
                </a:cubicBezTo>
                <a:cubicBezTo>
                  <a:pt x="173" y="87"/>
                  <a:pt x="173" y="87"/>
                  <a:pt x="173" y="87"/>
                </a:cubicBezTo>
                <a:cubicBezTo>
                  <a:pt x="173" y="94"/>
                  <a:pt x="173" y="101"/>
                  <a:pt x="172" y="108"/>
                </a:cubicBezTo>
                <a:cubicBezTo>
                  <a:pt x="187" y="119"/>
                  <a:pt x="187" y="119"/>
                  <a:pt x="187" y="119"/>
                </a:cubicBezTo>
                <a:cubicBezTo>
                  <a:pt x="173" y="148"/>
                  <a:pt x="173" y="148"/>
                  <a:pt x="173" y="148"/>
                </a:cubicBezTo>
                <a:cubicBezTo>
                  <a:pt x="155" y="144"/>
                  <a:pt x="155" y="144"/>
                  <a:pt x="155" y="144"/>
                </a:cubicBezTo>
                <a:cubicBezTo>
                  <a:pt x="150" y="149"/>
                  <a:pt x="145" y="154"/>
                  <a:pt x="139" y="158"/>
                </a:cubicBezTo>
                <a:cubicBezTo>
                  <a:pt x="142" y="177"/>
                  <a:pt x="142" y="177"/>
                  <a:pt x="142" y="177"/>
                </a:cubicBezTo>
                <a:cubicBezTo>
                  <a:pt x="112" y="188"/>
                  <a:pt x="112" y="188"/>
                  <a:pt x="112" y="188"/>
                </a:cubicBezTo>
                <a:cubicBezTo>
                  <a:pt x="101" y="172"/>
                  <a:pt x="101" y="172"/>
                  <a:pt x="101" y="172"/>
                </a:cubicBezTo>
                <a:cubicBezTo>
                  <a:pt x="94" y="173"/>
                  <a:pt x="88" y="172"/>
                  <a:pt x="81" y="171"/>
                </a:cubicBezTo>
                <a:cubicBezTo>
                  <a:pt x="69" y="186"/>
                  <a:pt x="69" y="186"/>
                  <a:pt x="69" y="186"/>
                </a:cubicBezTo>
                <a:cubicBezTo>
                  <a:pt x="40" y="173"/>
                  <a:pt x="40" y="173"/>
                  <a:pt x="40" y="173"/>
                </a:cubicBezTo>
                <a:cubicBezTo>
                  <a:pt x="44" y="154"/>
                  <a:pt x="44" y="154"/>
                  <a:pt x="44" y="154"/>
                </a:cubicBezTo>
                <a:cubicBezTo>
                  <a:pt x="39" y="150"/>
                  <a:pt x="34" y="144"/>
                  <a:pt x="30" y="139"/>
                </a:cubicBezTo>
                <a:cubicBezTo>
                  <a:pt x="11" y="141"/>
                  <a:pt x="11" y="141"/>
                  <a:pt x="11" y="141"/>
                </a:cubicBezTo>
                <a:cubicBezTo>
                  <a:pt x="0" y="111"/>
                  <a:pt x="0" y="111"/>
                  <a:pt x="0" y="111"/>
                </a:cubicBezTo>
                <a:cubicBezTo>
                  <a:pt x="16" y="101"/>
                  <a:pt x="16" y="101"/>
                  <a:pt x="16" y="101"/>
                </a:cubicBezTo>
                <a:cubicBezTo>
                  <a:pt x="16" y="94"/>
                  <a:pt x="16" y="87"/>
                  <a:pt x="17" y="80"/>
                </a:cubicBezTo>
                <a:cubicBezTo>
                  <a:pt x="2" y="68"/>
                  <a:pt x="2" y="68"/>
                  <a:pt x="2" y="68"/>
                </a:cubicBezTo>
                <a:cubicBezTo>
                  <a:pt x="16" y="39"/>
                  <a:pt x="16" y="39"/>
                  <a:pt x="16" y="39"/>
                </a:cubicBezTo>
                <a:cubicBezTo>
                  <a:pt x="34" y="43"/>
                  <a:pt x="34" y="43"/>
                  <a:pt x="34" y="43"/>
                </a:cubicBezTo>
                <a:cubicBezTo>
                  <a:pt x="39" y="38"/>
                  <a:pt x="44" y="33"/>
                  <a:pt x="50" y="29"/>
                </a:cubicBezTo>
                <a:cubicBezTo>
                  <a:pt x="47" y="10"/>
                  <a:pt x="47" y="10"/>
                  <a:pt x="47" y="10"/>
                </a:cubicBezTo>
                <a:cubicBezTo>
                  <a:pt x="77" y="0"/>
                  <a:pt x="77" y="0"/>
                  <a:pt x="77" y="0"/>
                </a:cubicBezTo>
                <a:cubicBezTo>
                  <a:pt x="88" y="16"/>
                  <a:pt x="88" y="16"/>
                  <a:pt x="88" y="16"/>
                </a:cubicBezTo>
                <a:close/>
                <a:moveTo>
                  <a:pt x="84" y="61"/>
                </a:moveTo>
                <a:cubicBezTo>
                  <a:pt x="66" y="68"/>
                  <a:pt x="57" y="87"/>
                  <a:pt x="64" y="105"/>
                </a:cubicBezTo>
                <a:cubicBezTo>
                  <a:pt x="70" y="123"/>
                  <a:pt x="90" y="132"/>
                  <a:pt x="108" y="125"/>
                </a:cubicBezTo>
                <a:cubicBezTo>
                  <a:pt x="125" y="119"/>
                  <a:pt x="134" y="99"/>
                  <a:pt x="128" y="82"/>
                </a:cubicBezTo>
                <a:cubicBezTo>
                  <a:pt x="122" y="64"/>
                  <a:pt x="102" y="55"/>
                  <a:pt x="84" y="6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25"/>
          <p:cNvSpPr>
            <a:spLocks noEditPoints="1"/>
          </p:cNvSpPr>
          <p:nvPr/>
        </p:nvSpPr>
        <p:spPr bwMode="auto">
          <a:xfrm>
            <a:off x="6837363" y="1481138"/>
            <a:ext cx="812800" cy="808038"/>
          </a:xfrm>
          <a:custGeom>
            <a:avLst/>
            <a:gdLst>
              <a:gd name="T0" fmla="*/ 100 w 216"/>
              <a:gd name="T1" fmla="*/ 18 h 215"/>
              <a:gd name="T2" fmla="*/ 124 w 216"/>
              <a:gd name="T3" fmla="*/ 19 h 215"/>
              <a:gd name="T4" fmla="*/ 137 w 216"/>
              <a:gd name="T5" fmla="*/ 2 h 215"/>
              <a:gd name="T6" fmla="*/ 170 w 216"/>
              <a:gd name="T7" fmla="*/ 17 h 215"/>
              <a:gd name="T8" fmla="*/ 165 w 216"/>
              <a:gd name="T9" fmla="*/ 39 h 215"/>
              <a:gd name="T10" fmla="*/ 181 w 216"/>
              <a:gd name="T11" fmla="*/ 56 h 215"/>
              <a:gd name="T12" fmla="*/ 203 w 216"/>
              <a:gd name="T13" fmla="*/ 53 h 215"/>
              <a:gd name="T14" fmla="*/ 216 w 216"/>
              <a:gd name="T15" fmla="*/ 88 h 215"/>
              <a:gd name="T16" fmla="*/ 197 w 216"/>
              <a:gd name="T17" fmla="*/ 99 h 215"/>
              <a:gd name="T18" fmla="*/ 196 w 216"/>
              <a:gd name="T19" fmla="*/ 123 h 215"/>
              <a:gd name="T20" fmla="*/ 214 w 216"/>
              <a:gd name="T21" fmla="*/ 137 h 215"/>
              <a:gd name="T22" fmla="*/ 198 w 216"/>
              <a:gd name="T23" fmla="*/ 169 h 215"/>
              <a:gd name="T24" fmla="*/ 177 w 216"/>
              <a:gd name="T25" fmla="*/ 165 h 215"/>
              <a:gd name="T26" fmla="*/ 159 w 216"/>
              <a:gd name="T27" fmla="*/ 181 h 215"/>
              <a:gd name="T28" fmla="*/ 162 w 216"/>
              <a:gd name="T29" fmla="*/ 203 h 215"/>
              <a:gd name="T30" fmla="*/ 128 w 216"/>
              <a:gd name="T31" fmla="*/ 215 h 215"/>
              <a:gd name="T32" fmla="*/ 116 w 216"/>
              <a:gd name="T33" fmla="*/ 197 h 215"/>
              <a:gd name="T34" fmla="*/ 92 w 216"/>
              <a:gd name="T35" fmla="*/ 196 h 215"/>
              <a:gd name="T36" fmla="*/ 79 w 216"/>
              <a:gd name="T37" fmla="*/ 213 h 215"/>
              <a:gd name="T38" fmla="*/ 46 w 216"/>
              <a:gd name="T39" fmla="*/ 198 h 215"/>
              <a:gd name="T40" fmla="*/ 51 w 216"/>
              <a:gd name="T41" fmla="*/ 176 h 215"/>
              <a:gd name="T42" fmla="*/ 35 w 216"/>
              <a:gd name="T43" fmla="*/ 159 h 215"/>
              <a:gd name="T44" fmla="*/ 13 w 216"/>
              <a:gd name="T45" fmla="*/ 161 h 215"/>
              <a:gd name="T46" fmla="*/ 0 w 216"/>
              <a:gd name="T47" fmla="*/ 127 h 215"/>
              <a:gd name="T48" fmla="*/ 19 w 216"/>
              <a:gd name="T49" fmla="*/ 115 h 215"/>
              <a:gd name="T50" fmla="*/ 20 w 216"/>
              <a:gd name="T51" fmla="*/ 92 h 215"/>
              <a:gd name="T52" fmla="*/ 3 w 216"/>
              <a:gd name="T53" fmla="*/ 78 h 215"/>
              <a:gd name="T54" fmla="*/ 18 w 216"/>
              <a:gd name="T55" fmla="*/ 45 h 215"/>
              <a:gd name="T56" fmla="*/ 39 w 216"/>
              <a:gd name="T57" fmla="*/ 50 h 215"/>
              <a:gd name="T58" fmla="*/ 57 w 216"/>
              <a:gd name="T59" fmla="*/ 34 h 215"/>
              <a:gd name="T60" fmla="*/ 54 w 216"/>
              <a:gd name="T61" fmla="*/ 12 h 215"/>
              <a:gd name="T62" fmla="*/ 88 w 216"/>
              <a:gd name="T63" fmla="*/ 0 h 215"/>
              <a:gd name="T64" fmla="*/ 100 w 216"/>
              <a:gd name="T65" fmla="*/ 18 h 215"/>
              <a:gd name="T66" fmla="*/ 96 w 216"/>
              <a:gd name="T67" fmla="*/ 70 h 215"/>
              <a:gd name="T68" fmla="*/ 73 w 216"/>
              <a:gd name="T69" fmla="*/ 120 h 215"/>
              <a:gd name="T70" fmla="*/ 123 w 216"/>
              <a:gd name="T71" fmla="*/ 143 h 215"/>
              <a:gd name="T72" fmla="*/ 146 w 216"/>
              <a:gd name="T73" fmla="*/ 93 h 215"/>
              <a:gd name="T74" fmla="*/ 96 w 216"/>
              <a:gd name="T75" fmla="*/ 70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16" h="215">
                <a:moveTo>
                  <a:pt x="100" y="18"/>
                </a:moveTo>
                <a:cubicBezTo>
                  <a:pt x="108" y="17"/>
                  <a:pt x="116" y="18"/>
                  <a:pt x="124" y="19"/>
                </a:cubicBezTo>
                <a:cubicBezTo>
                  <a:pt x="137" y="2"/>
                  <a:pt x="137" y="2"/>
                  <a:pt x="137" y="2"/>
                </a:cubicBezTo>
                <a:cubicBezTo>
                  <a:pt x="170" y="17"/>
                  <a:pt x="170" y="17"/>
                  <a:pt x="170" y="17"/>
                </a:cubicBezTo>
                <a:cubicBezTo>
                  <a:pt x="165" y="39"/>
                  <a:pt x="165" y="39"/>
                  <a:pt x="165" y="39"/>
                </a:cubicBezTo>
                <a:cubicBezTo>
                  <a:pt x="171" y="44"/>
                  <a:pt x="177" y="50"/>
                  <a:pt x="181" y="56"/>
                </a:cubicBezTo>
                <a:cubicBezTo>
                  <a:pt x="203" y="53"/>
                  <a:pt x="203" y="53"/>
                  <a:pt x="203" y="53"/>
                </a:cubicBezTo>
                <a:cubicBezTo>
                  <a:pt x="216" y="88"/>
                  <a:pt x="216" y="88"/>
                  <a:pt x="216" y="88"/>
                </a:cubicBezTo>
                <a:cubicBezTo>
                  <a:pt x="197" y="99"/>
                  <a:pt x="197" y="99"/>
                  <a:pt x="197" y="99"/>
                </a:cubicBezTo>
                <a:cubicBezTo>
                  <a:pt x="198" y="107"/>
                  <a:pt x="198" y="115"/>
                  <a:pt x="196" y="123"/>
                </a:cubicBezTo>
                <a:cubicBezTo>
                  <a:pt x="214" y="137"/>
                  <a:pt x="214" y="137"/>
                  <a:pt x="214" y="137"/>
                </a:cubicBezTo>
                <a:cubicBezTo>
                  <a:pt x="198" y="169"/>
                  <a:pt x="198" y="169"/>
                  <a:pt x="198" y="169"/>
                </a:cubicBezTo>
                <a:cubicBezTo>
                  <a:pt x="177" y="165"/>
                  <a:pt x="177" y="165"/>
                  <a:pt x="177" y="165"/>
                </a:cubicBezTo>
                <a:cubicBezTo>
                  <a:pt x="172" y="171"/>
                  <a:pt x="166" y="176"/>
                  <a:pt x="159" y="181"/>
                </a:cubicBezTo>
                <a:cubicBezTo>
                  <a:pt x="162" y="203"/>
                  <a:pt x="162" y="203"/>
                  <a:pt x="162" y="203"/>
                </a:cubicBezTo>
                <a:cubicBezTo>
                  <a:pt x="128" y="215"/>
                  <a:pt x="128" y="215"/>
                  <a:pt x="128" y="215"/>
                </a:cubicBezTo>
                <a:cubicBezTo>
                  <a:pt x="116" y="197"/>
                  <a:pt x="116" y="197"/>
                  <a:pt x="116" y="197"/>
                </a:cubicBezTo>
                <a:cubicBezTo>
                  <a:pt x="108" y="197"/>
                  <a:pt x="100" y="197"/>
                  <a:pt x="92" y="196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46" y="198"/>
                  <a:pt x="46" y="198"/>
                  <a:pt x="46" y="198"/>
                </a:cubicBezTo>
                <a:cubicBezTo>
                  <a:pt x="51" y="176"/>
                  <a:pt x="51" y="176"/>
                  <a:pt x="51" y="176"/>
                </a:cubicBezTo>
                <a:cubicBezTo>
                  <a:pt x="45" y="171"/>
                  <a:pt x="39" y="165"/>
                  <a:pt x="35" y="159"/>
                </a:cubicBezTo>
                <a:cubicBezTo>
                  <a:pt x="13" y="161"/>
                  <a:pt x="13" y="161"/>
                  <a:pt x="13" y="161"/>
                </a:cubicBezTo>
                <a:cubicBezTo>
                  <a:pt x="0" y="127"/>
                  <a:pt x="0" y="127"/>
                  <a:pt x="0" y="127"/>
                </a:cubicBezTo>
                <a:cubicBezTo>
                  <a:pt x="19" y="115"/>
                  <a:pt x="19" y="115"/>
                  <a:pt x="19" y="115"/>
                </a:cubicBezTo>
                <a:cubicBezTo>
                  <a:pt x="18" y="107"/>
                  <a:pt x="19" y="99"/>
                  <a:pt x="20" y="92"/>
                </a:cubicBezTo>
                <a:cubicBezTo>
                  <a:pt x="3" y="78"/>
                  <a:pt x="3" y="78"/>
                  <a:pt x="3" y="78"/>
                </a:cubicBezTo>
                <a:cubicBezTo>
                  <a:pt x="18" y="45"/>
                  <a:pt x="18" y="45"/>
                  <a:pt x="18" y="45"/>
                </a:cubicBezTo>
                <a:cubicBezTo>
                  <a:pt x="39" y="50"/>
                  <a:pt x="39" y="50"/>
                  <a:pt x="39" y="50"/>
                </a:cubicBezTo>
                <a:cubicBezTo>
                  <a:pt x="44" y="44"/>
                  <a:pt x="50" y="39"/>
                  <a:pt x="57" y="34"/>
                </a:cubicBezTo>
                <a:cubicBezTo>
                  <a:pt x="54" y="12"/>
                  <a:pt x="54" y="12"/>
                  <a:pt x="54" y="12"/>
                </a:cubicBezTo>
                <a:cubicBezTo>
                  <a:pt x="88" y="0"/>
                  <a:pt x="88" y="0"/>
                  <a:pt x="88" y="0"/>
                </a:cubicBezTo>
                <a:cubicBezTo>
                  <a:pt x="100" y="18"/>
                  <a:pt x="100" y="18"/>
                  <a:pt x="100" y="18"/>
                </a:cubicBezTo>
                <a:close/>
                <a:moveTo>
                  <a:pt x="96" y="70"/>
                </a:moveTo>
                <a:cubicBezTo>
                  <a:pt x="76" y="78"/>
                  <a:pt x="66" y="100"/>
                  <a:pt x="73" y="120"/>
                </a:cubicBezTo>
                <a:cubicBezTo>
                  <a:pt x="80" y="140"/>
                  <a:pt x="103" y="151"/>
                  <a:pt x="123" y="143"/>
                </a:cubicBezTo>
                <a:cubicBezTo>
                  <a:pt x="143" y="136"/>
                  <a:pt x="154" y="114"/>
                  <a:pt x="146" y="93"/>
                </a:cubicBezTo>
                <a:cubicBezTo>
                  <a:pt x="139" y="73"/>
                  <a:pt x="116" y="63"/>
                  <a:pt x="96" y="7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26"/>
          <p:cNvSpPr>
            <a:spLocks noEditPoints="1"/>
          </p:cNvSpPr>
          <p:nvPr/>
        </p:nvSpPr>
        <p:spPr bwMode="auto">
          <a:xfrm>
            <a:off x="5648325" y="1236663"/>
            <a:ext cx="458788" cy="458788"/>
          </a:xfrm>
          <a:custGeom>
            <a:avLst/>
            <a:gdLst>
              <a:gd name="T0" fmla="*/ 56 w 122"/>
              <a:gd name="T1" fmla="*/ 11 h 122"/>
              <a:gd name="T2" fmla="*/ 70 w 122"/>
              <a:gd name="T3" fmla="*/ 11 h 122"/>
              <a:gd name="T4" fmla="*/ 77 w 122"/>
              <a:gd name="T5" fmla="*/ 2 h 122"/>
              <a:gd name="T6" fmla="*/ 96 w 122"/>
              <a:gd name="T7" fmla="*/ 10 h 122"/>
              <a:gd name="T8" fmla="*/ 93 w 122"/>
              <a:gd name="T9" fmla="*/ 22 h 122"/>
              <a:gd name="T10" fmla="*/ 102 w 122"/>
              <a:gd name="T11" fmla="*/ 32 h 122"/>
              <a:gd name="T12" fmla="*/ 115 w 122"/>
              <a:gd name="T13" fmla="*/ 31 h 122"/>
              <a:gd name="T14" fmla="*/ 122 w 122"/>
              <a:gd name="T15" fmla="*/ 50 h 122"/>
              <a:gd name="T16" fmla="*/ 111 w 122"/>
              <a:gd name="T17" fmla="*/ 57 h 122"/>
              <a:gd name="T18" fmla="*/ 111 w 122"/>
              <a:gd name="T19" fmla="*/ 70 h 122"/>
              <a:gd name="T20" fmla="*/ 120 w 122"/>
              <a:gd name="T21" fmla="*/ 78 h 122"/>
              <a:gd name="T22" fmla="*/ 112 w 122"/>
              <a:gd name="T23" fmla="*/ 96 h 122"/>
              <a:gd name="T24" fmla="*/ 100 w 122"/>
              <a:gd name="T25" fmla="*/ 94 h 122"/>
              <a:gd name="T26" fmla="*/ 90 w 122"/>
              <a:gd name="T27" fmla="*/ 103 h 122"/>
              <a:gd name="T28" fmla="*/ 91 w 122"/>
              <a:gd name="T29" fmla="*/ 115 h 122"/>
              <a:gd name="T30" fmla="*/ 72 w 122"/>
              <a:gd name="T31" fmla="*/ 122 h 122"/>
              <a:gd name="T32" fmla="*/ 65 w 122"/>
              <a:gd name="T33" fmla="*/ 112 h 122"/>
              <a:gd name="T34" fmla="*/ 52 w 122"/>
              <a:gd name="T35" fmla="*/ 111 h 122"/>
              <a:gd name="T36" fmla="*/ 44 w 122"/>
              <a:gd name="T37" fmla="*/ 121 h 122"/>
              <a:gd name="T38" fmla="*/ 26 w 122"/>
              <a:gd name="T39" fmla="*/ 112 h 122"/>
              <a:gd name="T40" fmla="*/ 28 w 122"/>
              <a:gd name="T41" fmla="*/ 100 h 122"/>
              <a:gd name="T42" fmla="*/ 19 w 122"/>
              <a:gd name="T43" fmla="*/ 90 h 122"/>
              <a:gd name="T44" fmla="*/ 7 w 122"/>
              <a:gd name="T45" fmla="*/ 92 h 122"/>
              <a:gd name="T46" fmla="*/ 0 w 122"/>
              <a:gd name="T47" fmla="*/ 72 h 122"/>
              <a:gd name="T48" fmla="*/ 10 w 122"/>
              <a:gd name="T49" fmla="*/ 66 h 122"/>
              <a:gd name="T50" fmla="*/ 11 w 122"/>
              <a:gd name="T51" fmla="*/ 52 h 122"/>
              <a:gd name="T52" fmla="*/ 1 w 122"/>
              <a:gd name="T53" fmla="*/ 45 h 122"/>
              <a:gd name="T54" fmla="*/ 10 w 122"/>
              <a:gd name="T55" fmla="*/ 26 h 122"/>
              <a:gd name="T56" fmla="*/ 22 w 122"/>
              <a:gd name="T57" fmla="*/ 29 h 122"/>
              <a:gd name="T58" fmla="*/ 32 w 122"/>
              <a:gd name="T59" fmla="*/ 20 h 122"/>
              <a:gd name="T60" fmla="*/ 30 w 122"/>
              <a:gd name="T61" fmla="*/ 7 h 122"/>
              <a:gd name="T62" fmla="*/ 50 w 122"/>
              <a:gd name="T63" fmla="*/ 0 h 122"/>
              <a:gd name="T64" fmla="*/ 56 w 122"/>
              <a:gd name="T65" fmla="*/ 11 h 122"/>
              <a:gd name="T66" fmla="*/ 54 w 122"/>
              <a:gd name="T67" fmla="*/ 40 h 122"/>
              <a:gd name="T68" fmla="*/ 41 w 122"/>
              <a:gd name="T69" fmla="*/ 68 h 122"/>
              <a:gd name="T70" fmla="*/ 69 w 122"/>
              <a:gd name="T71" fmla="*/ 82 h 122"/>
              <a:gd name="T72" fmla="*/ 82 w 122"/>
              <a:gd name="T73" fmla="*/ 53 h 122"/>
              <a:gd name="T74" fmla="*/ 54 w 122"/>
              <a:gd name="T75" fmla="*/ 40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2" h="122">
                <a:moveTo>
                  <a:pt x="56" y="11"/>
                </a:moveTo>
                <a:cubicBezTo>
                  <a:pt x="61" y="10"/>
                  <a:pt x="65" y="11"/>
                  <a:pt x="70" y="11"/>
                </a:cubicBezTo>
                <a:cubicBezTo>
                  <a:pt x="77" y="2"/>
                  <a:pt x="77" y="2"/>
                  <a:pt x="77" y="2"/>
                </a:cubicBezTo>
                <a:cubicBezTo>
                  <a:pt x="96" y="10"/>
                  <a:pt x="96" y="10"/>
                  <a:pt x="96" y="10"/>
                </a:cubicBezTo>
                <a:cubicBezTo>
                  <a:pt x="93" y="22"/>
                  <a:pt x="93" y="22"/>
                  <a:pt x="93" y="22"/>
                </a:cubicBezTo>
                <a:cubicBezTo>
                  <a:pt x="97" y="25"/>
                  <a:pt x="100" y="29"/>
                  <a:pt x="102" y="32"/>
                </a:cubicBezTo>
                <a:cubicBezTo>
                  <a:pt x="115" y="31"/>
                  <a:pt x="115" y="31"/>
                  <a:pt x="115" y="3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1" y="57"/>
                  <a:pt x="111" y="57"/>
                  <a:pt x="111" y="57"/>
                </a:cubicBezTo>
                <a:cubicBezTo>
                  <a:pt x="112" y="61"/>
                  <a:pt x="111" y="66"/>
                  <a:pt x="111" y="70"/>
                </a:cubicBezTo>
                <a:cubicBezTo>
                  <a:pt x="120" y="78"/>
                  <a:pt x="120" y="78"/>
                  <a:pt x="120" y="78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100" y="94"/>
                  <a:pt x="100" y="94"/>
                  <a:pt x="100" y="94"/>
                </a:cubicBezTo>
                <a:cubicBezTo>
                  <a:pt x="97" y="97"/>
                  <a:pt x="93" y="100"/>
                  <a:pt x="90" y="103"/>
                </a:cubicBezTo>
                <a:cubicBezTo>
                  <a:pt x="91" y="115"/>
                  <a:pt x="91" y="115"/>
                  <a:pt x="91" y="115"/>
                </a:cubicBezTo>
                <a:cubicBezTo>
                  <a:pt x="72" y="122"/>
                  <a:pt x="72" y="122"/>
                  <a:pt x="72" y="122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1" y="112"/>
                  <a:pt x="56" y="112"/>
                  <a:pt x="52" y="111"/>
                </a:cubicBezTo>
                <a:cubicBezTo>
                  <a:pt x="44" y="121"/>
                  <a:pt x="44" y="121"/>
                  <a:pt x="44" y="121"/>
                </a:cubicBezTo>
                <a:cubicBezTo>
                  <a:pt x="26" y="112"/>
                  <a:pt x="26" y="112"/>
                  <a:pt x="26" y="112"/>
                </a:cubicBezTo>
                <a:cubicBezTo>
                  <a:pt x="28" y="100"/>
                  <a:pt x="28" y="100"/>
                  <a:pt x="28" y="100"/>
                </a:cubicBezTo>
                <a:cubicBezTo>
                  <a:pt x="25" y="97"/>
                  <a:pt x="22" y="94"/>
                  <a:pt x="19" y="90"/>
                </a:cubicBezTo>
                <a:cubicBezTo>
                  <a:pt x="7" y="92"/>
                  <a:pt x="7" y="92"/>
                  <a:pt x="7" y="92"/>
                </a:cubicBezTo>
                <a:cubicBezTo>
                  <a:pt x="0" y="72"/>
                  <a:pt x="0" y="72"/>
                  <a:pt x="0" y="72"/>
                </a:cubicBezTo>
                <a:cubicBezTo>
                  <a:pt x="10" y="66"/>
                  <a:pt x="10" y="66"/>
                  <a:pt x="10" y="66"/>
                </a:cubicBezTo>
                <a:cubicBezTo>
                  <a:pt x="10" y="61"/>
                  <a:pt x="10" y="57"/>
                  <a:pt x="11" y="52"/>
                </a:cubicBezTo>
                <a:cubicBezTo>
                  <a:pt x="1" y="45"/>
                  <a:pt x="1" y="45"/>
                  <a:pt x="1" y="45"/>
                </a:cubicBezTo>
                <a:cubicBezTo>
                  <a:pt x="10" y="26"/>
                  <a:pt x="10" y="26"/>
                  <a:pt x="10" y="26"/>
                </a:cubicBezTo>
                <a:cubicBezTo>
                  <a:pt x="22" y="29"/>
                  <a:pt x="22" y="29"/>
                  <a:pt x="22" y="29"/>
                </a:cubicBezTo>
                <a:cubicBezTo>
                  <a:pt x="25" y="25"/>
                  <a:pt x="28" y="22"/>
                  <a:pt x="32" y="20"/>
                </a:cubicBezTo>
                <a:cubicBezTo>
                  <a:pt x="30" y="7"/>
                  <a:pt x="30" y="7"/>
                  <a:pt x="30" y="7"/>
                </a:cubicBezTo>
                <a:cubicBezTo>
                  <a:pt x="50" y="0"/>
                  <a:pt x="50" y="0"/>
                  <a:pt x="50" y="0"/>
                </a:cubicBezTo>
                <a:cubicBezTo>
                  <a:pt x="56" y="11"/>
                  <a:pt x="56" y="11"/>
                  <a:pt x="56" y="11"/>
                </a:cubicBezTo>
                <a:close/>
                <a:moveTo>
                  <a:pt x="54" y="40"/>
                </a:moveTo>
                <a:cubicBezTo>
                  <a:pt x="43" y="44"/>
                  <a:pt x="37" y="57"/>
                  <a:pt x="41" y="68"/>
                </a:cubicBezTo>
                <a:cubicBezTo>
                  <a:pt x="45" y="80"/>
                  <a:pt x="58" y="86"/>
                  <a:pt x="69" y="82"/>
                </a:cubicBezTo>
                <a:cubicBezTo>
                  <a:pt x="81" y="77"/>
                  <a:pt x="87" y="65"/>
                  <a:pt x="82" y="53"/>
                </a:cubicBezTo>
                <a:cubicBezTo>
                  <a:pt x="78" y="42"/>
                  <a:pt x="66" y="36"/>
                  <a:pt x="54" y="4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4737100" y="4198938"/>
            <a:ext cx="331788" cy="255588"/>
          </a:xfrm>
          <a:custGeom>
            <a:avLst/>
            <a:gdLst>
              <a:gd name="T0" fmla="*/ 0 w 88"/>
              <a:gd name="T1" fmla="*/ 0 h 68"/>
              <a:gd name="T2" fmla="*/ 25 w 88"/>
              <a:gd name="T3" fmla="*/ 68 h 68"/>
              <a:gd name="T4" fmla="*/ 88 w 88"/>
              <a:gd name="T5" fmla="*/ 55 h 68"/>
              <a:gd name="T6" fmla="*/ 54 w 88"/>
              <a:gd name="T7" fmla="*/ 35 h 68"/>
              <a:gd name="T8" fmla="*/ 47 w 88"/>
              <a:gd name="T9" fmla="*/ 3 h 68"/>
              <a:gd name="T10" fmla="*/ 0 w 88"/>
              <a:gd name="T11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8" h="68">
                <a:moveTo>
                  <a:pt x="0" y="0"/>
                </a:moveTo>
                <a:cubicBezTo>
                  <a:pt x="11" y="16"/>
                  <a:pt x="21" y="31"/>
                  <a:pt x="25" y="68"/>
                </a:cubicBezTo>
                <a:cubicBezTo>
                  <a:pt x="46" y="63"/>
                  <a:pt x="67" y="59"/>
                  <a:pt x="88" y="55"/>
                </a:cubicBezTo>
                <a:cubicBezTo>
                  <a:pt x="88" y="55"/>
                  <a:pt x="63" y="50"/>
                  <a:pt x="54" y="35"/>
                </a:cubicBezTo>
                <a:cubicBezTo>
                  <a:pt x="46" y="21"/>
                  <a:pt x="47" y="3"/>
                  <a:pt x="47" y="3"/>
                </a:cubicBezTo>
                <a:cubicBezTo>
                  <a:pt x="34" y="0"/>
                  <a:pt x="12" y="3"/>
                  <a:pt x="0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28"/>
          <p:cNvSpPr>
            <a:spLocks/>
          </p:cNvSpPr>
          <p:nvPr/>
        </p:nvSpPr>
        <p:spPr bwMode="auto">
          <a:xfrm>
            <a:off x="4619625" y="3927476"/>
            <a:ext cx="444500" cy="403225"/>
          </a:xfrm>
          <a:custGeom>
            <a:avLst/>
            <a:gdLst>
              <a:gd name="T0" fmla="*/ 86 w 118"/>
              <a:gd name="T1" fmla="*/ 19 h 107"/>
              <a:gd name="T2" fmla="*/ 90 w 118"/>
              <a:gd name="T3" fmla="*/ 36 h 107"/>
              <a:gd name="T4" fmla="*/ 117 w 118"/>
              <a:gd name="T5" fmla="*/ 44 h 107"/>
              <a:gd name="T6" fmla="*/ 113 w 118"/>
              <a:gd name="T7" fmla="*/ 57 h 107"/>
              <a:gd name="T8" fmla="*/ 115 w 118"/>
              <a:gd name="T9" fmla="*/ 88 h 107"/>
              <a:gd name="T10" fmla="*/ 74 w 118"/>
              <a:gd name="T11" fmla="*/ 105 h 107"/>
              <a:gd name="T12" fmla="*/ 47 w 118"/>
              <a:gd name="T13" fmla="*/ 95 h 107"/>
              <a:gd name="T14" fmla="*/ 53 w 118"/>
              <a:gd name="T15" fmla="*/ 0 h 107"/>
              <a:gd name="T16" fmla="*/ 86 w 118"/>
              <a:gd name="T17" fmla="*/ 19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8" h="107">
                <a:moveTo>
                  <a:pt x="86" y="19"/>
                </a:moveTo>
                <a:cubicBezTo>
                  <a:pt x="91" y="25"/>
                  <a:pt x="90" y="36"/>
                  <a:pt x="90" y="36"/>
                </a:cubicBezTo>
                <a:cubicBezTo>
                  <a:pt x="103" y="44"/>
                  <a:pt x="114" y="44"/>
                  <a:pt x="117" y="44"/>
                </a:cubicBezTo>
                <a:cubicBezTo>
                  <a:pt x="118" y="53"/>
                  <a:pt x="113" y="54"/>
                  <a:pt x="113" y="57"/>
                </a:cubicBezTo>
                <a:cubicBezTo>
                  <a:pt x="112" y="59"/>
                  <a:pt x="116" y="79"/>
                  <a:pt x="115" y="88"/>
                </a:cubicBezTo>
                <a:cubicBezTo>
                  <a:pt x="114" y="98"/>
                  <a:pt x="89" y="107"/>
                  <a:pt x="74" y="105"/>
                </a:cubicBezTo>
                <a:cubicBezTo>
                  <a:pt x="59" y="103"/>
                  <a:pt x="47" y="95"/>
                  <a:pt x="47" y="95"/>
                </a:cubicBezTo>
                <a:cubicBezTo>
                  <a:pt x="0" y="57"/>
                  <a:pt x="0" y="4"/>
                  <a:pt x="53" y="0"/>
                </a:cubicBezTo>
                <a:cubicBezTo>
                  <a:pt x="62" y="0"/>
                  <a:pt x="82" y="16"/>
                  <a:pt x="86" y="19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4989513" y="4092576"/>
            <a:ext cx="74613" cy="57150"/>
          </a:xfrm>
          <a:custGeom>
            <a:avLst/>
            <a:gdLst>
              <a:gd name="T0" fmla="*/ 19 w 20"/>
              <a:gd name="T1" fmla="*/ 0 h 15"/>
              <a:gd name="T2" fmla="*/ 15 w 20"/>
              <a:gd name="T3" fmla="*/ 13 h 15"/>
              <a:gd name="T4" fmla="*/ 15 w 20"/>
              <a:gd name="T5" fmla="*/ 13 h 15"/>
              <a:gd name="T6" fmla="*/ 0 w 20"/>
              <a:gd name="T7" fmla="*/ 7 h 15"/>
              <a:gd name="T8" fmla="*/ 7 w 20"/>
              <a:gd name="T9" fmla="*/ 10 h 15"/>
              <a:gd name="T10" fmla="*/ 14 w 20"/>
              <a:gd name="T11" fmla="*/ 6 h 15"/>
              <a:gd name="T12" fmla="*/ 19 w 20"/>
              <a:gd name="T13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5">
                <a:moveTo>
                  <a:pt x="19" y="0"/>
                </a:moveTo>
                <a:cubicBezTo>
                  <a:pt x="20" y="9"/>
                  <a:pt x="15" y="10"/>
                  <a:pt x="15" y="13"/>
                </a:cubicBezTo>
                <a:cubicBezTo>
                  <a:pt x="15" y="13"/>
                  <a:pt x="15" y="13"/>
                  <a:pt x="15" y="13"/>
                </a:cubicBezTo>
                <a:cubicBezTo>
                  <a:pt x="7" y="15"/>
                  <a:pt x="7" y="13"/>
                  <a:pt x="0" y="7"/>
                </a:cubicBezTo>
                <a:cubicBezTo>
                  <a:pt x="7" y="10"/>
                  <a:pt x="7" y="10"/>
                  <a:pt x="7" y="10"/>
                </a:cubicBezTo>
                <a:cubicBezTo>
                  <a:pt x="9" y="11"/>
                  <a:pt x="12" y="9"/>
                  <a:pt x="14" y="6"/>
                </a:cubicBezTo>
                <a:cubicBezTo>
                  <a:pt x="16" y="4"/>
                  <a:pt x="19" y="0"/>
                  <a:pt x="19" y="0"/>
                </a:cubicBezTo>
                <a:close/>
              </a:path>
            </a:pathLst>
          </a:custGeom>
          <a:solidFill>
            <a:srgbClr val="F9CA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30"/>
          <p:cNvSpPr>
            <a:spLocks/>
          </p:cNvSpPr>
          <p:nvPr/>
        </p:nvSpPr>
        <p:spPr bwMode="auto">
          <a:xfrm>
            <a:off x="4751388" y="4330701"/>
            <a:ext cx="444500" cy="844550"/>
          </a:xfrm>
          <a:custGeom>
            <a:avLst/>
            <a:gdLst>
              <a:gd name="T0" fmla="*/ 0 w 118"/>
              <a:gd name="T1" fmla="*/ 30 h 225"/>
              <a:gd name="T2" fmla="*/ 11 w 118"/>
              <a:gd name="T3" fmla="*/ 190 h 225"/>
              <a:gd name="T4" fmla="*/ 113 w 118"/>
              <a:gd name="T5" fmla="*/ 191 h 225"/>
              <a:gd name="T6" fmla="*/ 67 w 118"/>
              <a:gd name="T7" fmla="*/ 14 h 225"/>
              <a:gd name="T8" fmla="*/ 0 w 118"/>
              <a:gd name="T9" fmla="*/ 30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8" h="225">
                <a:moveTo>
                  <a:pt x="0" y="30"/>
                </a:moveTo>
                <a:cubicBezTo>
                  <a:pt x="6" y="75"/>
                  <a:pt x="20" y="101"/>
                  <a:pt x="11" y="190"/>
                </a:cubicBezTo>
                <a:cubicBezTo>
                  <a:pt x="8" y="225"/>
                  <a:pt x="118" y="200"/>
                  <a:pt x="113" y="191"/>
                </a:cubicBezTo>
                <a:cubicBezTo>
                  <a:pt x="111" y="96"/>
                  <a:pt x="110" y="73"/>
                  <a:pt x="67" y="14"/>
                </a:cubicBezTo>
                <a:cubicBezTo>
                  <a:pt x="61" y="5"/>
                  <a:pt x="1" y="0"/>
                  <a:pt x="0" y="3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1"/>
          <p:cNvSpPr>
            <a:spLocks/>
          </p:cNvSpPr>
          <p:nvPr/>
        </p:nvSpPr>
        <p:spPr bwMode="auto">
          <a:xfrm>
            <a:off x="4789488" y="4457701"/>
            <a:ext cx="406400" cy="714375"/>
          </a:xfrm>
          <a:custGeom>
            <a:avLst/>
            <a:gdLst>
              <a:gd name="T0" fmla="*/ 71 w 108"/>
              <a:gd name="T1" fmla="*/ 0 h 190"/>
              <a:gd name="T2" fmla="*/ 66 w 108"/>
              <a:gd name="T3" fmla="*/ 1 h 190"/>
              <a:gd name="T4" fmla="*/ 53 w 108"/>
              <a:gd name="T5" fmla="*/ 9 h 190"/>
              <a:gd name="T6" fmla="*/ 63 w 108"/>
              <a:gd name="T7" fmla="*/ 69 h 190"/>
              <a:gd name="T8" fmla="*/ 57 w 108"/>
              <a:gd name="T9" fmla="*/ 160 h 190"/>
              <a:gd name="T10" fmla="*/ 1 w 108"/>
              <a:gd name="T11" fmla="*/ 157 h 190"/>
              <a:gd name="T12" fmla="*/ 103 w 108"/>
              <a:gd name="T13" fmla="*/ 157 h 190"/>
              <a:gd name="T14" fmla="*/ 71 w 108"/>
              <a:gd name="T15" fmla="*/ 0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8" h="190">
                <a:moveTo>
                  <a:pt x="71" y="0"/>
                </a:moveTo>
                <a:cubicBezTo>
                  <a:pt x="69" y="0"/>
                  <a:pt x="67" y="1"/>
                  <a:pt x="66" y="1"/>
                </a:cubicBezTo>
                <a:cubicBezTo>
                  <a:pt x="61" y="3"/>
                  <a:pt x="53" y="9"/>
                  <a:pt x="53" y="9"/>
                </a:cubicBezTo>
                <a:cubicBezTo>
                  <a:pt x="53" y="9"/>
                  <a:pt x="60" y="44"/>
                  <a:pt x="63" y="69"/>
                </a:cubicBezTo>
                <a:cubicBezTo>
                  <a:pt x="67" y="95"/>
                  <a:pt x="67" y="148"/>
                  <a:pt x="57" y="160"/>
                </a:cubicBezTo>
                <a:cubicBezTo>
                  <a:pt x="49" y="171"/>
                  <a:pt x="11" y="166"/>
                  <a:pt x="1" y="157"/>
                </a:cubicBezTo>
                <a:cubicBezTo>
                  <a:pt x="0" y="190"/>
                  <a:pt x="108" y="166"/>
                  <a:pt x="103" y="157"/>
                </a:cubicBezTo>
                <a:cubicBezTo>
                  <a:pt x="101" y="73"/>
                  <a:pt x="101" y="45"/>
                  <a:pt x="71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2"/>
          <p:cNvSpPr>
            <a:spLocks/>
          </p:cNvSpPr>
          <p:nvPr/>
        </p:nvSpPr>
        <p:spPr bwMode="auto">
          <a:xfrm>
            <a:off x="4989513" y="4449763"/>
            <a:ext cx="161925" cy="563563"/>
          </a:xfrm>
          <a:custGeom>
            <a:avLst/>
            <a:gdLst>
              <a:gd name="T0" fmla="*/ 11 w 43"/>
              <a:gd name="T1" fmla="*/ 0 h 150"/>
              <a:gd name="T2" fmla="*/ 28 w 43"/>
              <a:gd name="T3" fmla="*/ 46 h 150"/>
              <a:gd name="T4" fmla="*/ 43 w 43"/>
              <a:gd name="T5" fmla="*/ 123 h 150"/>
              <a:gd name="T6" fmla="*/ 36 w 43"/>
              <a:gd name="T7" fmla="*/ 150 h 150"/>
              <a:gd name="T8" fmla="*/ 17 w 43"/>
              <a:gd name="T9" fmla="*/ 129 h 150"/>
              <a:gd name="T10" fmla="*/ 0 w 43"/>
              <a:gd name="T11" fmla="*/ 0 h 150"/>
              <a:gd name="T12" fmla="*/ 11 w 43"/>
              <a:gd name="T13" fmla="*/ 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" h="150">
                <a:moveTo>
                  <a:pt x="11" y="0"/>
                </a:moveTo>
                <a:cubicBezTo>
                  <a:pt x="17" y="16"/>
                  <a:pt x="23" y="30"/>
                  <a:pt x="28" y="46"/>
                </a:cubicBezTo>
                <a:cubicBezTo>
                  <a:pt x="35" y="68"/>
                  <a:pt x="40" y="91"/>
                  <a:pt x="43" y="123"/>
                </a:cubicBezTo>
                <a:cubicBezTo>
                  <a:pt x="36" y="150"/>
                  <a:pt x="36" y="150"/>
                  <a:pt x="36" y="150"/>
                </a:cubicBezTo>
                <a:cubicBezTo>
                  <a:pt x="17" y="129"/>
                  <a:pt x="17" y="129"/>
                  <a:pt x="17" y="129"/>
                </a:cubicBezTo>
                <a:cubicBezTo>
                  <a:pt x="17" y="64"/>
                  <a:pt x="20" y="61"/>
                  <a:pt x="0" y="0"/>
                </a:cubicBezTo>
                <a:lnTo>
                  <a:pt x="11" y="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3"/>
          <p:cNvSpPr>
            <a:spLocks/>
          </p:cNvSpPr>
          <p:nvPr/>
        </p:nvSpPr>
        <p:spPr bwMode="auto">
          <a:xfrm>
            <a:off x="4767263" y="3792538"/>
            <a:ext cx="571500" cy="774700"/>
          </a:xfrm>
          <a:custGeom>
            <a:avLst/>
            <a:gdLst>
              <a:gd name="T0" fmla="*/ 118 w 152"/>
              <a:gd name="T1" fmla="*/ 0 h 206"/>
              <a:gd name="T2" fmla="*/ 134 w 152"/>
              <a:gd name="T3" fmla="*/ 3 h 206"/>
              <a:gd name="T4" fmla="*/ 138 w 152"/>
              <a:gd name="T5" fmla="*/ 133 h 206"/>
              <a:gd name="T6" fmla="*/ 30 w 152"/>
              <a:gd name="T7" fmla="*/ 203 h 206"/>
              <a:gd name="T8" fmla="*/ 10 w 152"/>
              <a:gd name="T9" fmla="*/ 165 h 206"/>
              <a:gd name="T10" fmla="*/ 113 w 152"/>
              <a:gd name="T11" fmla="*/ 114 h 206"/>
              <a:gd name="T12" fmla="*/ 118 w 152"/>
              <a:gd name="T13" fmla="*/ 0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2" h="206">
                <a:moveTo>
                  <a:pt x="118" y="0"/>
                </a:moveTo>
                <a:cubicBezTo>
                  <a:pt x="134" y="3"/>
                  <a:pt x="134" y="3"/>
                  <a:pt x="134" y="3"/>
                </a:cubicBezTo>
                <a:cubicBezTo>
                  <a:pt x="135" y="9"/>
                  <a:pt x="152" y="113"/>
                  <a:pt x="138" y="133"/>
                </a:cubicBezTo>
                <a:cubicBezTo>
                  <a:pt x="118" y="163"/>
                  <a:pt x="38" y="203"/>
                  <a:pt x="30" y="203"/>
                </a:cubicBezTo>
                <a:cubicBezTo>
                  <a:pt x="7" y="206"/>
                  <a:pt x="0" y="174"/>
                  <a:pt x="10" y="165"/>
                </a:cubicBezTo>
                <a:cubicBezTo>
                  <a:pt x="45" y="142"/>
                  <a:pt x="109" y="124"/>
                  <a:pt x="113" y="114"/>
                </a:cubicBezTo>
                <a:cubicBezTo>
                  <a:pt x="115" y="107"/>
                  <a:pt x="112" y="43"/>
                  <a:pt x="118" y="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Freeform 34"/>
          <p:cNvSpPr>
            <a:spLocks/>
          </p:cNvSpPr>
          <p:nvPr/>
        </p:nvSpPr>
        <p:spPr bwMode="auto">
          <a:xfrm>
            <a:off x="4805363" y="3803651"/>
            <a:ext cx="538163" cy="744538"/>
          </a:xfrm>
          <a:custGeom>
            <a:avLst/>
            <a:gdLst>
              <a:gd name="T0" fmla="*/ 118 w 143"/>
              <a:gd name="T1" fmla="*/ 0 h 198"/>
              <a:gd name="T2" fmla="*/ 125 w 143"/>
              <a:gd name="T3" fmla="*/ 2 h 198"/>
              <a:gd name="T4" fmla="*/ 129 w 143"/>
              <a:gd name="T5" fmla="*/ 132 h 198"/>
              <a:gd name="T6" fmla="*/ 25 w 143"/>
              <a:gd name="T7" fmla="*/ 197 h 198"/>
              <a:gd name="T8" fmla="*/ 0 w 143"/>
              <a:gd name="T9" fmla="*/ 180 h 198"/>
              <a:gd name="T10" fmla="*/ 31 w 143"/>
              <a:gd name="T11" fmla="*/ 187 h 198"/>
              <a:gd name="T12" fmla="*/ 123 w 143"/>
              <a:gd name="T13" fmla="*/ 124 h 198"/>
              <a:gd name="T14" fmla="*/ 118 w 143"/>
              <a:gd name="T15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3" h="198">
                <a:moveTo>
                  <a:pt x="118" y="0"/>
                </a:moveTo>
                <a:cubicBezTo>
                  <a:pt x="125" y="2"/>
                  <a:pt x="125" y="2"/>
                  <a:pt x="125" y="2"/>
                </a:cubicBezTo>
                <a:cubicBezTo>
                  <a:pt x="126" y="7"/>
                  <a:pt x="143" y="112"/>
                  <a:pt x="129" y="132"/>
                </a:cubicBezTo>
                <a:cubicBezTo>
                  <a:pt x="109" y="162"/>
                  <a:pt x="33" y="196"/>
                  <a:pt x="25" y="197"/>
                </a:cubicBezTo>
                <a:cubicBezTo>
                  <a:pt x="13" y="198"/>
                  <a:pt x="1" y="194"/>
                  <a:pt x="0" y="180"/>
                </a:cubicBezTo>
                <a:cubicBezTo>
                  <a:pt x="0" y="180"/>
                  <a:pt x="13" y="190"/>
                  <a:pt x="31" y="187"/>
                </a:cubicBezTo>
                <a:cubicBezTo>
                  <a:pt x="49" y="184"/>
                  <a:pt x="116" y="137"/>
                  <a:pt x="123" y="124"/>
                </a:cubicBezTo>
                <a:cubicBezTo>
                  <a:pt x="129" y="112"/>
                  <a:pt x="121" y="27"/>
                  <a:pt x="118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Freeform 35"/>
          <p:cNvSpPr>
            <a:spLocks/>
          </p:cNvSpPr>
          <p:nvPr/>
        </p:nvSpPr>
        <p:spPr bwMode="auto">
          <a:xfrm>
            <a:off x="4627563" y="3844926"/>
            <a:ext cx="274638" cy="455613"/>
          </a:xfrm>
          <a:custGeom>
            <a:avLst/>
            <a:gdLst>
              <a:gd name="T0" fmla="*/ 2 w 73"/>
              <a:gd name="T1" fmla="*/ 74 h 121"/>
              <a:gd name="T2" fmla="*/ 5 w 73"/>
              <a:gd name="T3" fmla="*/ 52 h 121"/>
              <a:gd name="T4" fmla="*/ 4 w 73"/>
              <a:gd name="T5" fmla="*/ 38 h 121"/>
              <a:gd name="T6" fmla="*/ 48 w 73"/>
              <a:gd name="T7" fmla="*/ 12 h 121"/>
              <a:gd name="T8" fmla="*/ 67 w 73"/>
              <a:gd name="T9" fmla="*/ 0 h 121"/>
              <a:gd name="T10" fmla="*/ 69 w 73"/>
              <a:gd name="T11" fmla="*/ 24 h 121"/>
              <a:gd name="T12" fmla="*/ 33 w 73"/>
              <a:gd name="T13" fmla="*/ 55 h 121"/>
              <a:gd name="T14" fmla="*/ 49 w 73"/>
              <a:gd name="T15" fmla="*/ 82 h 121"/>
              <a:gd name="T16" fmla="*/ 46 w 73"/>
              <a:gd name="T17" fmla="*/ 88 h 121"/>
              <a:gd name="T18" fmla="*/ 32 w 73"/>
              <a:gd name="T19" fmla="*/ 80 h 121"/>
              <a:gd name="T20" fmla="*/ 48 w 73"/>
              <a:gd name="T21" fmla="*/ 115 h 121"/>
              <a:gd name="T22" fmla="*/ 2 w 73"/>
              <a:gd name="T23" fmla="*/ 74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3" h="121">
                <a:moveTo>
                  <a:pt x="2" y="74"/>
                </a:moveTo>
                <a:cubicBezTo>
                  <a:pt x="0" y="63"/>
                  <a:pt x="5" y="52"/>
                  <a:pt x="5" y="52"/>
                </a:cubicBezTo>
                <a:cubicBezTo>
                  <a:pt x="5" y="52"/>
                  <a:pt x="2" y="45"/>
                  <a:pt x="4" y="38"/>
                </a:cubicBezTo>
                <a:cubicBezTo>
                  <a:pt x="7" y="31"/>
                  <a:pt x="36" y="16"/>
                  <a:pt x="48" y="12"/>
                </a:cubicBezTo>
                <a:cubicBezTo>
                  <a:pt x="61" y="8"/>
                  <a:pt x="67" y="0"/>
                  <a:pt x="67" y="0"/>
                </a:cubicBezTo>
                <a:cubicBezTo>
                  <a:pt x="67" y="0"/>
                  <a:pt x="73" y="10"/>
                  <a:pt x="69" y="24"/>
                </a:cubicBezTo>
                <a:cubicBezTo>
                  <a:pt x="65" y="38"/>
                  <a:pt x="36" y="53"/>
                  <a:pt x="33" y="55"/>
                </a:cubicBezTo>
                <a:cubicBezTo>
                  <a:pt x="31" y="58"/>
                  <a:pt x="44" y="79"/>
                  <a:pt x="49" y="82"/>
                </a:cubicBezTo>
                <a:cubicBezTo>
                  <a:pt x="55" y="87"/>
                  <a:pt x="51" y="89"/>
                  <a:pt x="46" y="88"/>
                </a:cubicBezTo>
                <a:cubicBezTo>
                  <a:pt x="42" y="86"/>
                  <a:pt x="36" y="78"/>
                  <a:pt x="32" y="80"/>
                </a:cubicBezTo>
                <a:cubicBezTo>
                  <a:pt x="12" y="89"/>
                  <a:pt x="38" y="108"/>
                  <a:pt x="48" y="115"/>
                </a:cubicBezTo>
                <a:cubicBezTo>
                  <a:pt x="34" y="121"/>
                  <a:pt x="5" y="97"/>
                  <a:pt x="2" y="74"/>
                </a:cubicBezTo>
                <a:close/>
              </a:path>
            </a:pathLst>
          </a:custGeom>
          <a:solidFill>
            <a:srgbClr val="3E3B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 36"/>
          <p:cNvSpPr>
            <a:spLocks/>
          </p:cNvSpPr>
          <p:nvPr/>
        </p:nvSpPr>
        <p:spPr bwMode="auto">
          <a:xfrm>
            <a:off x="4679950" y="3844926"/>
            <a:ext cx="222250" cy="436563"/>
          </a:xfrm>
          <a:custGeom>
            <a:avLst/>
            <a:gdLst>
              <a:gd name="T0" fmla="*/ 53 w 59"/>
              <a:gd name="T1" fmla="*/ 0 h 116"/>
              <a:gd name="T2" fmla="*/ 55 w 59"/>
              <a:gd name="T3" fmla="*/ 24 h 116"/>
              <a:gd name="T4" fmla="*/ 19 w 59"/>
              <a:gd name="T5" fmla="*/ 55 h 116"/>
              <a:gd name="T6" fmla="*/ 35 w 59"/>
              <a:gd name="T7" fmla="*/ 82 h 116"/>
              <a:gd name="T8" fmla="*/ 32 w 59"/>
              <a:gd name="T9" fmla="*/ 88 h 116"/>
              <a:gd name="T10" fmla="*/ 18 w 59"/>
              <a:gd name="T11" fmla="*/ 80 h 116"/>
              <a:gd name="T12" fmla="*/ 31 w 59"/>
              <a:gd name="T13" fmla="*/ 112 h 116"/>
              <a:gd name="T14" fmla="*/ 28 w 59"/>
              <a:gd name="T15" fmla="*/ 116 h 116"/>
              <a:gd name="T16" fmla="*/ 28 w 59"/>
              <a:gd name="T17" fmla="*/ 116 h 116"/>
              <a:gd name="T18" fmla="*/ 14 w 59"/>
              <a:gd name="T19" fmla="*/ 104 h 116"/>
              <a:gd name="T20" fmla="*/ 10 w 59"/>
              <a:gd name="T21" fmla="*/ 82 h 116"/>
              <a:gd name="T22" fmla="*/ 24 w 59"/>
              <a:gd name="T23" fmla="*/ 77 h 116"/>
              <a:gd name="T24" fmla="*/ 20 w 59"/>
              <a:gd name="T25" fmla="*/ 72 h 116"/>
              <a:gd name="T26" fmla="*/ 12 w 59"/>
              <a:gd name="T27" fmla="*/ 59 h 116"/>
              <a:gd name="T28" fmla="*/ 3 w 59"/>
              <a:gd name="T29" fmla="*/ 65 h 116"/>
              <a:gd name="T30" fmla="*/ 13 w 59"/>
              <a:gd name="T31" fmla="*/ 49 h 116"/>
              <a:gd name="T32" fmla="*/ 51 w 59"/>
              <a:gd name="T33" fmla="*/ 18 h 116"/>
              <a:gd name="T34" fmla="*/ 53 w 59"/>
              <a:gd name="T35" fmla="*/ 0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" h="116">
                <a:moveTo>
                  <a:pt x="53" y="0"/>
                </a:moveTo>
                <a:cubicBezTo>
                  <a:pt x="53" y="0"/>
                  <a:pt x="59" y="10"/>
                  <a:pt x="55" y="24"/>
                </a:cubicBezTo>
                <a:cubicBezTo>
                  <a:pt x="51" y="38"/>
                  <a:pt x="22" y="53"/>
                  <a:pt x="19" y="55"/>
                </a:cubicBezTo>
                <a:cubicBezTo>
                  <a:pt x="17" y="58"/>
                  <a:pt x="30" y="79"/>
                  <a:pt x="35" y="82"/>
                </a:cubicBezTo>
                <a:cubicBezTo>
                  <a:pt x="41" y="87"/>
                  <a:pt x="37" y="89"/>
                  <a:pt x="32" y="88"/>
                </a:cubicBezTo>
                <a:cubicBezTo>
                  <a:pt x="28" y="86"/>
                  <a:pt x="22" y="78"/>
                  <a:pt x="18" y="80"/>
                </a:cubicBezTo>
                <a:cubicBezTo>
                  <a:pt x="0" y="88"/>
                  <a:pt x="19" y="104"/>
                  <a:pt x="31" y="112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7" y="115"/>
                  <a:pt x="18" y="108"/>
                  <a:pt x="14" y="104"/>
                </a:cubicBezTo>
                <a:cubicBezTo>
                  <a:pt x="10" y="99"/>
                  <a:pt x="6" y="86"/>
                  <a:pt x="10" y="82"/>
                </a:cubicBezTo>
                <a:cubicBezTo>
                  <a:pt x="13" y="77"/>
                  <a:pt x="23" y="77"/>
                  <a:pt x="24" y="77"/>
                </a:cubicBezTo>
                <a:cubicBezTo>
                  <a:pt x="24" y="77"/>
                  <a:pt x="22" y="75"/>
                  <a:pt x="20" y="72"/>
                </a:cubicBezTo>
                <a:cubicBezTo>
                  <a:pt x="17" y="68"/>
                  <a:pt x="12" y="59"/>
                  <a:pt x="12" y="59"/>
                </a:cubicBezTo>
                <a:cubicBezTo>
                  <a:pt x="12" y="59"/>
                  <a:pt x="3" y="66"/>
                  <a:pt x="3" y="65"/>
                </a:cubicBezTo>
                <a:cubicBezTo>
                  <a:pt x="3" y="65"/>
                  <a:pt x="8" y="55"/>
                  <a:pt x="13" y="49"/>
                </a:cubicBezTo>
                <a:cubicBezTo>
                  <a:pt x="18" y="44"/>
                  <a:pt x="45" y="28"/>
                  <a:pt x="51" y="18"/>
                </a:cubicBezTo>
                <a:cubicBezTo>
                  <a:pt x="56" y="8"/>
                  <a:pt x="53" y="0"/>
                  <a:pt x="53" y="0"/>
                </a:cubicBezTo>
                <a:close/>
              </a:path>
            </a:pathLst>
          </a:custGeom>
          <a:solidFill>
            <a:srgbClr val="3733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37"/>
          <p:cNvSpPr>
            <a:spLocks/>
          </p:cNvSpPr>
          <p:nvPr/>
        </p:nvSpPr>
        <p:spPr bwMode="auto">
          <a:xfrm>
            <a:off x="4737100" y="4164013"/>
            <a:ext cx="63500" cy="68263"/>
          </a:xfrm>
          <a:custGeom>
            <a:avLst/>
            <a:gdLst>
              <a:gd name="T0" fmla="*/ 6 w 17"/>
              <a:gd name="T1" fmla="*/ 0 h 18"/>
              <a:gd name="T2" fmla="*/ 4 w 17"/>
              <a:gd name="T3" fmla="*/ 1 h 18"/>
              <a:gd name="T4" fmla="*/ 1 w 17"/>
              <a:gd name="T5" fmla="*/ 2 h 18"/>
              <a:gd name="T6" fmla="*/ 8 w 17"/>
              <a:gd name="T7" fmla="*/ 15 h 18"/>
              <a:gd name="T8" fmla="*/ 17 w 17"/>
              <a:gd name="T9" fmla="*/ 12 h 18"/>
              <a:gd name="T10" fmla="*/ 13 w 17"/>
              <a:gd name="T11" fmla="*/ 8 h 18"/>
              <a:gd name="T12" fmla="*/ 12 w 17"/>
              <a:gd name="T13" fmla="*/ 4 h 18"/>
              <a:gd name="T14" fmla="*/ 6 w 17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8">
                <a:moveTo>
                  <a:pt x="6" y="0"/>
                </a:move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1"/>
                  <a:pt x="1" y="2"/>
                </a:cubicBezTo>
                <a:cubicBezTo>
                  <a:pt x="0" y="5"/>
                  <a:pt x="5" y="12"/>
                  <a:pt x="8" y="15"/>
                </a:cubicBezTo>
                <a:cubicBezTo>
                  <a:pt x="12" y="18"/>
                  <a:pt x="17" y="14"/>
                  <a:pt x="17" y="12"/>
                </a:cubicBezTo>
                <a:cubicBezTo>
                  <a:pt x="17" y="9"/>
                  <a:pt x="16" y="9"/>
                  <a:pt x="13" y="8"/>
                </a:cubicBezTo>
                <a:cubicBezTo>
                  <a:pt x="11" y="7"/>
                  <a:pt x="11" y="7"/>
                  <a:pt x="12" y="4"/>
                </a:cubicBezTo>
                <a:cubicBezTo>
                  <a:pt x="13" y="1"/>
                  <a:pt x="9" y="0"/>
                  <a:pt x="6" y="0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38"/>
          <p:cNvSpPr>
            <a:spLocks/>
          </p:cNvSpPr>
          <p:nvPr/>
        </p:nvSpPr>
        <p:spPr bwMode="auto">
          <a:xfrm>
            <a:off x="4770438" y="4243388"/>
            <a:ext cx="101600" cy="82550"/>
          </a:xfrm>
          <a:custGeom>
            <a:avLst/>
            <a:gdLst>
              <a:gd name="T0" fmla="*/ 0 w 27"/>
              <a:gd name="T1" fmla="*/ 1 h 22"/>
              <a:gd name="T2" fmla="*/ 5 w 27"/>
              <a:gd name="T3" fmla="*/ 2 h 22"/>
              <a:gd name="T4" fmla="*/ 10 w 27"/>
              <a:gd name="T5" fmla="*/ 0 h 22"/>
              <a:gd name="T6" fmla="*/ 26 w 27"/>
              <a:gd name="T7" fmla="*/ 22 h 22"/>
              <a:gd name="T8" fmla="*/ 8 w 27"/>
              <a:gd name="T9" fmla="*/ 18 h 22"/>
              <a:gd name="T10" fmla="*/ 0 w 27"/>
              <a:gd name="T11" fmla="*/ 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22">
                <a:moveTo>
                  <a:pt x="0" y="1"/>
                </a:moveTo>
                <a:cubicBezTo>
                  <a:pt x="0" y="1"/>
                  <a:pt x="2" y="3"/>
                  <a:pt x="5" y="2"/>
                </a:cubicBezTo>
                <a:cubicBezTo>
                  <a:pt x="7" y="2"/>
                  <a:pt x="10" y="0"/>
                  <a:pt x="10" y="0"/>
                </a:cubicBezTo>
                <a:cubicBezTo>
                  <a:pt x="10" y="11"/>
                  <a:pt x="27" y="22"/>
                  <a:pt x="26" y="22"/>
                </a:cubicBezTo>
                <a:cubicBezTo>
                  <a:pt x="25" y="22"/>
                  <a:pt x="9" y="22"/>
                  <a:pt x="8" y="18"/>
                </a:cubicBezTo>
                <a:cubicBezTo>
                  <a:pt x="7" y="14"/>
                  <a:pt x="0" y="1"/>
                  <a:pt x="0" y="1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Freeform 39"/>
          <p:cNvSpPr>
            <a:spLocks/>
          </p:cNvSpPr>
          <p:nvPr/>
        </p:nvSpPr>
        <p:spPr bwMode="auto">
          <a:xfrm>
            <a:off x="5214938" y="3698876"/>
            <a:ext cx="225425" cy="104775"/>
          </a:xfrm>
          <a:custGeom>
            <a:avLst/>
            <a:gdLst>
              <a:gd name="T0" fmla="*/ 0 w 60"/>
              <a:gd name="T1" fmla="*/ 27 h 28"/>
              <a:gd name="T2" fmla="*/ 6 w 60"/>
              <a:gd name="T3" fmla="*/ 8 h 28"/>
              <a:gd name="T4" fmla="*/ 28 w 60"/>
              <a:gd name="T5" fmla="*/ 0 h 28"/>
              <a:gd name="T6" fmla="*/ 59 w 60"/>
              <a:gd name="T7" fmla="*/ 9 h 28"/>
              <a:gd name="T8" fmla="*/ 57 w 60"/>
              <a:gd name="T9" fmla="*/ 11 h 28"/>
              <a:gd name="T10" fmla="*/ 29 w 60"/>
              <a:gd name="T11" fmla="*/ 17 h 28"/>
              <a:gd name="T12" fmla="*/ 15 w 60"/>
              <a:gd name="T13" fmla="*/ 24 h 28"/>
              <a:gd name="T14" fmla="*/ 15 w 60"/>
              <a:gd name="T15" fmla="*/ 28 h 28"/>
              <a:gd name="T16" fmla="*/ 0 w 60"/>
              <a:gd name="T17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0" h="28">
                <a:moveTo>
                  <a:pt x="0" y="27"/>
                </a:moveTo>
                <a:cubicBezTo>
                  <a:pt x="0" y="27"/>
                  <a:pt x="5" y="10"/>
                  <a:pt x="6" y="8"/>
                </a:cubicBezTo>
                <a:cubicBezTo>
                  <a:pt x="6" y="6"/>
                  <a:pt x="28" y="0"/>
                  <a:pt x="28" y="0"/>
                </a:cubicBezTo>
                <a:cubicBezTo>
                  <a:pt x="28" y="0"/>
                  <a:pt x="60" y="8"/>
                  <a:pt x="59" y="9"/>
                </a:cubicBezTo>
                <a:cubicBezTo>
                  <a:pt x="58" y="10"/>
                  <a:pt x="60" y="10"/>
                  <a:pt x="57" y="11"/>
                </a:cubicBezTo>
                <a:cubicBezTo>
                  <a:pt x="50" y="13"/>
                  <a:pt x="36" y="16"/>
                  <a:pt x="29" y="17"/>
                </a:cubicBezTo>
                <a:cubicBezTo>
                  <a:pt x="25" y="26"/>
                  <a:pt x="15" y="24"/>
                  <a:pt x="15" y="24"/>
                </a:cubicBezTo>
                <a:cubicBezTo>
                  <a:pt x="15" y="28"/>
                  <a:pt x="15" y="28"/>
                  <a:pt x="15" y="28"/>
                </a:cubicBezTo>
                <a:lnTo>
                  <a:pt x="0" y="27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Freeform 40"/>
          <p:cNvSpPr>
            <a:spLocks/>
          </p:cNvSpPr>
          <p:nvPr/>
        </p:nvSpPr>
        <p:spPr bwMode="auto">
          <a:xfrm>
            <a:off x="5453063" y="4287838"/>
            <a:ext cx="74613" cy="46038"/>
          </a:xfrm>
          <a:custGeom>
            <a:avLst/>
            <a:gdLst>
              <a:gd name="T0" fmla="*/ 1 w 20"/>
              <a:gd name="T1" fmla="*/ 2 h 12"/>
              <a:gd name="T2" fmla="*/ 19 w 20"/>
              <a:gd name="T3" fmla="*/ 3 h 12"/>
              <a:gd name="T4" fmla="*/ 0 w 20"/>
              <a:gd name="T5" fmla="*/ 12 h 12"/>
              <a:gd name="T6" fmla="*/ 1 w 20"/>
              <a:gd name="T7" fmla="*/ 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12">
                <a:moveTo>
                  <a:pt x="1" y="2"/>
                </a:moveTo>
                <a:cubicBezTo>
                  <a:pt x="1" y="2"/>
                  <a:pt x="19" y="0"/>
                  <a:pt x="19" y="3"/>
                </a:cubicBezTo>
                <a:cubicBezTo>
                  <a:pt x="20" y="6"/>
                  <a:pt x="0" y="12"/>
                  <a:pt x="0" y="12"/>
                </a:cubicBezTo>
                <a:lnTo>
                  <a:pt x="1" y="2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Freeform 41"/>
          <p:cNvSpPr>
            <a:spLocks/>
          </p:cNvSpPr>
          <p:nvPr/>
        </p:nvSpPr>
        <p:spPr bwMode="auto">
          <a:xfrm>
            <a:off x="6675438" y="4972051"/>
            <a:ext cx="538163" cy="1316038"/>
          </a:xfrm>
          <a:custGeom>
            <a:avLst/>
            <a:gdLst>
              <a:gd name="T0" fmla="*/ 129 w 143"/>
              <a:gd name="T1" fmla="*/ 0 h 350"/>
              <a:gd name="T2" fmla="*/ 143 w 143"/>
              <a:gd name="T3" fmla="*/ 24 h 350"/>
              <a:gd name="T4" fmla="*/ 50 w 143"/>
              <a:gd name="T5" fmla="*/ 182 h 350"/>
              <a:gd name="T6" fmla="*/ 70 w 143"/>
              <a:gd name="T7" fmla="*/ 329 h 350"/>
              <a:gd name="T8" fmla="*/ 71 w 143"/>
              <a:gd name="T9" fmla="*/ 349 h 350"/>
              <a:gd name="T10" fmla="*/ 56 w 143"/>
              <a:gd name="T11" fmla="*/ 349 h 350"/>
              <a:gd name="T12" fmla="*/ 54 w 143"/>
              <a:gd name="T13" fmla="*/ 348 h 350"/>
              <a:gd name="T14" fmla="*/ 46 w 143"/>
              <a:gd name="T15" fmla="*/ 350 h 350"/>
              <a:gd name="T16" fmla="*/ 15 w 143"/>
              <a:gd name="T17" fmla="*/ 349 h 350"/>
              <a:gd name="T18" fmla="*/ 16 w 143"/>
              <a:gd name="T19" fmla="*/ 346 h 350"/>
              <a:gd name="T20" fmla="*/ 39 w 143"/>
              <a:gd name="T21" fmla="*/ 340 h 350"/>
              <a:gd name="T22" fmla="*/ 46 w 143"/>
              <a:gd name="T23" fmla="*/ 331 h 350"/>
              <a:gd name="T24" fmla="*/ 45 w 143"/>
              <a:gd name="T25" fmla="*/ 331 h 350"/>
              <a:gd name="T26" fmla="*/ 8 w 143"/>
              <a:gd name="T27" fmla="*/ 184 h 350"/>
              <a:gd name="T28" fmla="*/ 62 w 143"/>
              <a:gd name="T29" fmla="*/ 20 h 350"/>
              <a:gd name="T30" fmla="*/ 129 w 143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3" h="350">
                <a:moveTo>
                  <a:pt x="129" y="0"/>
                </a:moveTo>
                <a:cubicBezTo>
                  <a:pt x="133" y="8"/>
                  <a:pt x="138" y="16"/>
                  <a:pt x="143" y="24"/>
                </a:cubicBezTo>
                <a:cubicBezTo>
                  <a:pt x="141" y="64"/>
                  <a:pt x="79" y="146"/>
                  <a:pt x="50" y="182"/>
                </a:cubicBezTo>
                <a:cubicBezTo>
                  <a:pt x="57" y="240"/>
                  <a:pt x="58" y="273"/>
                  <a:pt x="70" y="329"/>
                </a:cubicBezTo>
                <a:cubicBezTo>
                  <a:pt x="71" y="349"/>
                  <a:pt x="71" y="349"/>
                  <a:pt x="71" y="349"/>
                </a:cubicBezTo>
                <a:cubicBezTo>
                  <a:pt x="56" y="349"/>
                  <a:pt x="56" y="349"/>
                  <a:pt x="56" y="349"/>
                </a:cubicBezTo>
                <a:cubicBezTo>
                  <a:pt x="54" y="348"/>
                  <a:pt x="54" y="348"/>
                  <a:pt x="54" y="348"/>
                </a:cubicBezTo>
                <a:cubicBezTo>
                  <a:pt x="54" y="348"/>
                  <a:pt x="48" y="349"/>
                  <a:pt x="46" y="350"/>
                </a:cubicBezTo>
                <a:cubicBezTo>
                  <a:pt x="43" y="350"/>
                  <a:pt x="15" y="349"/>
                  <a:pt x="15" y="349"/>
                </a:cubicBezTo>
                <a:cubicBezTo>
                  <a:pt x="15" y="349"/>
                  <a:pt x="14" y="346"/>
                  <a:pt x="16" y="346"/>
                </a:cubicBezTo>
                <a:cubicBezTo>
                  <a:pt x="19" y="346"/>
                  <a:pt x="35" y="343"/>
                  <a:pt x="39" y="340"/>
                </a:cubicBezTo>
                <a:cubicBezTo>
                  <a:pt x="43" y="337"/>
                  <a:pt x="46" y="331"/>
                  <a:pt x="46" y="331"/>
                </a:cubicBezTo>
                <a:cubicBezTo>
                  <a:pt x="45" y="331"/>
                  <a:pt x="45" y="331"/>
                  <a:pt x="45" y="331"/>
                </a:cubicBezTo>
                <a:cubicBezTo>
                  <a:pt x="28" y="274"/>
                  <a:pt x="20" y="235"/>
                  <a:pt x="8" y="184"/>
                </a:cubicBezTo>
                <a:cubicBezTo>
                  <a:pt x="0" y="159"/>
                  <a:pt x="47" y="66"/>
                  <a:pt x="62" y="20"/>
                </a:cubicBezTo>
                <a:cubicBezTo>
                  <a:pt x="85" y="12"/>
                  <a:pt x="105" y="8"/>
                  <a:pt x="129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Freeform 42"/>
          <p:cNvSpPr>
            <a:spLocks/>
          </p:cNvSpPr>
          <p:nvPr/>
        </p:nvSpPr>
        <p:spPr bwMode="auto">
          <a:xfrm>
            <a:off x="6680200" y="5114926"/>
            <a:ext cx="293688" cy="1165225"/>
          </a:xfrm>
          <a:custGeom>
            <a:avLst/>
            <a:gdLst>
              <a:gd name="T0" fmla="*/ 14 w 78"/>
              <a:gd name="T1" fmla="*/ 310 h 310"/>
              <a:gd name="T2" fmla="*/ 15 w 78"/>
              <a:gd name="T3" fmla="*/ 308 h 310"/>
              <a:gd name="T4" fmla="*/ 38 w 78"/>
              <a:gd name="T5" fmla="*/ 302 h 310"/>
              <a:gd name="T6" fmla="*/ 45 w 78"/>
              <a:gd name="T7" fmla="*/ 293 h 310"/>
              <a:gd name="T8" fmla="*/ 44 w 78"/>
              <a:gd name="T9" fmla="*/ 293 h 310"/>
              <a:gd name="T10" fmla="*/ 7 w 78"/>
              <a:gd name="T11" fmla="*/ 146 h 310"/>
              <a:gd name="T12" fmla="*/ 54 w 78"/>
              <a:gd name="T13" fmla="*/ 0 h 310"/>
              <a:gd name="T14" fmla="*/ 76 w 78"/>
              <a:gd name="T15" fmla="*/ 0 h 310"/>
              <a:gd name="T16" fmla="*/ 77 w 78"/>
              <a:gd name="T17" fmla="*/ 12 h 310"/>
              <a:gd name="T18" fmla="*/ 57 w 78"/>
              <a:gd name="T19" fmla="*/ 19 h 310"/>
              <a:gd name="T20" fmla="*/ 17 w 78"/>
              <a:gd name="T21" fmla="*/ 139 h 310"/>
              <a:gd name="T22" fmla="*/ 47 w 78"/>
              <a:gd name="T23" fmla="*/ 291 h 310"/>
              <a:gd name="T24" fmla="*/ 61 w 78"/>
              <a:gd name="T25" fmla="*/ 293 h 310"/>
              <a:gd name="T26" fmla="*/ 50 w 78"/>
              <a:gd name="T27" fmla="*/ 296 h 310"/>
              <a:gd name="T28" fmla="*/ 43 w 78"/>
              <a:gd name="T29" fmla="*/ 306 h 310"/>
              <a:gd name="T30" fmla="*/ 14 w 78"/>
              <a:gd name="T31" fmla="*/ 310 h 3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8" h="310">
                <a:moveTo>
                  <a:pt x="14" y="310"/>
                </a:moveTo>
                <a:cubicBezTo>
                  <a:pt x="14" y="309"/>
                  <a:pt x="14" y="308"/>
                  <a:pt x="15" y="308"/>
                </a:cubicBezTo>
                <a:cubicBezTo>
                  <a:pt x="18" y="308"/>
                  <a:pt x="34" y="305"/>
                  <a:pt x="38" y="302"/>
                </a:cubicBezTo>
                <a:cubicBezTo>
                  <a:pt x="42" y="299"/>
                  <a:pt x="45" y="293"/>
                  <a:pt x="45" y="293"/>
                </a:cubicBezTo>
                <a:cubicBezTo>
                  <a:pt x="44" y="293"/>
                  <a:pt x="44" y="293"/>
                  <a:pt x="44" y="293"/>
                </a:cubicBezTo>
                <a:cubicBezTo>
                  <a:pt x="27" y="236"/>
                  <a:pt x="19" y="197"/>
                  <a:pt x="7" y="146"/>
                </a:cubicBezTo>
                <a:cubicBezTo>
                  <a:pt x="0" y="124"/>
                  <a:pt x="35" y="49"/>
                  <a:pt x="54" y="0"/>
                </a:cubicBezTo>
                <a:cubicBezTo>
                  <a:pt x="64" y="1"/>
                  <a:pt x="75" y="1"/>
                  <a:pt x="76" y="0"/>
                </a:cubicBezTo>
                <a:cubicBezTo>
                  <a:pt x="78" y="0"/>
                  <a:pt x="77" y="12"/>
                  <a:pt x="77" y="12"/>
                </a:cubicBezTo>
                <a:cubicBezTo>
                  <a:pt x="77" y="12"/>
                  <a:pt x="58" y="17"/>
                  <a:pt x="57" y="19"/>
                </a:cubicBezTo>
                <a:cubicBezTo>
                  <a:pt x="56" y="20"/>
                  <a:pt x="17" y="137"/>
                  <a:pt x="17" y="139"/>
                </a:cubicBezTo>
                <a:cubicBezTo>
                  <a:pt x="18" y="142"/>
                  <a:pt x="47" y="291"/>
                  <a:pt x="47" y="291"/>
                </a:cubicBezTo>
                <a:cubicBezTo>
                  <a:pt x="61" y="293"/>
                  <a:pt x="61" y="293"/>
                  <a:pt x="61" y="293"/>
                </a:cubicBezTo>
                <a:cubicBezTo>
                  <a:pt x="50" y="296"/>
                  <a:pt x="50" y="296"/>
                  <a:pt x="50" y="296"/>
                </a:cubicBezTo>
                <a:cubicBezTo>
                  <a:pt x="50" y="296"/>
                  <a:pt x="47" y="302"/>
                  <a:pt x="43" y="306"/>
                </a:cubicBezTo>
                <a:cubicBezTo>
                  <a:pt x="39" y="308"/>
                  <a:pt x="20" y="310"/>
                  <a:pt x="14" y="310"/>
                </a:cubicBezTo>
                <a:close/>
              </a:path>
            </a:pathLst>
          </a:custGeom>
          <a:solidFill>
            <a:srgbClr val="45412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" name="Freeform 43"/>
          <p:cNvSpPr>
            <a:spLocks/>
          </p:cNvSpPr>
          <p:nvPr/>
        </p:nvSpPr>
        <p:spPr bwMode="auto">
          <a:xfrm>
            <a:off x="6875463" y="4972051"/>
            <a:ext cx="387350" cy="1312863"/>
          </a:xfrm>
          <a:custGeom>
            <a:avLst/>
            <a:gdLst>
              <a:gd name="T0" fmla="*/ 76 w 103"/>
              <a:gd name="T1" fmla="*/ 0 h 349"/>
              <a:gd name="T2" fmla="*/ 94 w 103"/>
              <a:gd name="T3" fmla="*/ 41 h 349"/>
              <a:gd name="T4" fmla="*/ 50 w 103"/>
              <a:gd name="T5" fmla="*/ 167 h 349"/>
              <a:gd name="T6" fmla="*/ 102 w 103"/>
              <a:gd name="T7" fmla="*/ 329 h 349"/>
              <a:gd name="T8" fmla="*/ 103 w 103"/>
              <a:gd name="T9" fmla="*/ 349 h 349"/>
              <a:gd name="T10" fmla="*/ 88 w 103"/>
              <a:gd name="T11" fmla="*/ 349 h 349"/>
              <a:gd name="T12" fmla="*/ 86 w 103"/>
              <a:gd name="T13" fmla="*/ 347 h 349"/>
              <a:gd name="T14" fmla="*/ 77 w 103"/>
              <a:gd name="T15" fmla="*/ 349 h 349"/>
              <a:gd name="T16" fmla="*/ 46 w 103"/>
              <a:gd name="T17" fmla="*/ 349 h 349"/>
              <a:gd name="T18" fmla="*/ 48 w 103"/>
              <a:gd name="T19" fmla="*/ 346 h 349"/>
              <a:gd name="T20" fmla="*/ 70 w 103"/>
              <a:gd name="T21" fmla="*/ 340 h 349"/>
              <a:gd name="T22" fmla="*/ 77 w 103"/>
              <a:gd name="T23" fmla="*/ 331 h 349"/>
              <a:gd name="T24" fmla="*/ 7 w 103"/>
              <a:gd name="T25" fmla="*/ 184 h 349"/>
              <a:gd name="T26" fmla="*/ 18 w 103"/>
              <a:gd name="T27" fmla="*/ 24 h 349"/>
              <a:gd name="T28" fmla="*/ 76 w 103"/>
              <a:gd name="T29" fmla="*/ 0 h 3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3" h="349">
                <a:moveTo>
                  <a:pt x="76" y="0"/>
                </a:moveTo>
                <a:cubicBezTo>
                  <a:pt x="76" y="0"/>
                  <a:pt x="98" y="23"/>
                  <a:pt x="94" y="41"/>
                </a:cubicBezTo>
                <a:cubicBezTo>
                  <a:pt x="90" y="59"/>
                  <a:pt x="48" y="160"/>
                  <a:pt x="50" y="167"/>
                </a:cubicBezTo>
                <a:cubicBezTo>
                  <a:pt x="102" y="329"/>
                  <a:pt x="102" y="329"/>
                  <a:pt x="102" y="329"/>
                </a:cubicBezTo>
                <a:cubicBezTo>
                  <a:pt x="103" y="349"/>
                  <a:pt x="103" y="349"/>
                  <a:pt x="103" y="349"/>
                </a:cubicBezTo>
                <a:cubicBezTo>
                  <a:pt x="88" y="349"/>
                  <a:pt x="88" y="349"/>
                  <a:pt x="88" y="349"/>
                </a:cubicBezTo>
                <a:cubicBezTo>
                  <a:pt x="86" y="347"/>
                  <a:pt x="86" y="347"/>
                  <a:pt x="86" y="347"/>
                </a:cubicBezTo>
                <a:cubicBezTo>
                  <a:pt x="86" y="347"/>
                  <a:pt x="80" y="349"/>
                  <a:pt x="77" y="349"/>
                </a:cubicBezTo>
                <a:cubicBezTo>
                  <a:pt x="75" y="349"/>
                  <a:pt x="46" y="349"/>
                  <a:pt x="46" y="349"/>
                </a:cubicBezTo>
                <a:cubicBezTo>
                  <a:pt x="46" y="349"/>
                  <a:pt x="46" y="346"/>
                  <a:pt x="48" y="346"/>
                </a:cubicBezTo>
                <a:cubicBezTo>
                  <a:pt x="51" y="345"/>
                  <a:pt x="66" y="343"/>
                  <a:pt x="70" y="340"/>
                </a:cubicBezTo>
                <a:cubicBezTo>
                  <a:pt x="75" y="337"/>
                  <a:pt x="77" y="331"/>
                  <a:pt x="77" y="331"/>
                </a:cubicBezTo>
                <a:cubicBezTo>
                  <a:pt x="7" y="184"/>
                  <a:pt x="7" y="184"/>
                  <a:pt x="7" y="184"/>
                </a:cubicBezTo>
                <a:cubicBezTo>
                  <a:pt x="0" y="169"/>
                  <a:pt x="18" y="42"/>
                  <a:pt x="18" y="24"/>
                </a:cubicBezTo>
                <a:cubicBezTo>
                  <a:pt x="19" y="6"/>
                  <a:pt x="76" y="0"/>
                  <a:pt x="76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6" name="Freeform 44"/>
          <p:cNvSpPr>
            <a:spLocks/>
          </p:cNvSpPr>
          <p:nvPr/>
        </p:nvSpPr>
        <p:spPr bwMode="auto">
          <a:xfrm>
            <a:off x="6878638" y="5095876"/>
            <a:ext cx="350838" cy="1181100"/>
          </a:xfrm>
          <a:custGeom>
            <a:avLst/>
            <a:gdLst>
              <a:gd name="T0" fmla="*/ 45 w 93"/>
              <a:gd name="T1" fmla="*/ 314 h 314"/>
              <a:gd name="T2" fmla="*/ 47 w 93"/>
              <a:gd name="T3" fmla="*/ 313 h 314"/>
              <a:gd name="T4" fmla="*/ 69 w 93"/>
              <a:gd name="T5" fmla="*/ 307 h 314"/>
              <a:gd name="T6" fmla="*/ 76 w 93"/>
              <a:gd name="T7" fmla="*/ 298 h 314"/>
              <a:gd name="T8" fmla="*/ 6 w 93"/>
              <a:gd name="T9" fmla="*/ 151 h 314"/>
              <a:gd name="T10" fmla="*/ 17 w 93"/>
              <a:gd name="T11" fmla="*/ 1 h 314"/>
              <a:gd name="T12" fmla="*/ 53 w 93"/>
              <a:gd name="T13" fmla="*/ 0 h 314"/>
              <a:gd name="T14" fmla="*/ 84 w 93"/>
              <a:gd name="T15" fmla="*/ 0 h 314"/>
              <a:gd name="T16" fmla="*/ 55 w 93"/>
              <a:gd name="T17" fmla="*/ 20 h 314"/>
              <a:gd name="T18" fmla="*/ 30 w 93"/>
              <a:gd name="T19" fmla="*/ 29 h 314"/>
              <a:gd name="T20" fmla="*/ 20 w 93"/>
              <a:gd name="T21" fmla="*/ 136 h 314"/>
              <a:gd name="T22" fmla="*/ 82 w 93"/>
              <a:gd name="T23" fmla="*/ 293 h 314"/>
              <a:gd name="T24" fmla="*/ 83 w 93"/>
              <a:gd name="T25" fmla="*/ 298 h 314"/>
              <a:gd name="T26" fmla="*/ 93 w 93"/>
              <a:gd name="T27" fmla="*/ 300 h 314"/>
              <a:gd name="T28" fmla="*/ 80 w 93"/>
              <a:gd name="T29" fmla="*/ 302 h 314"/>
              <a:gd name="T30" fmla="*/ 70 w 93"/>
              <a:gd name="T31" fmla="*/ 310 h 314"/>
              <a:gd name="T32" fmla="*/ 45 w 93"/>
              <a:gd name="T33" fmla="*/ 314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3" h="314">
                <a:moveTo>
                  <a:pt x="45" y="314"/>
                </a:moveTo>
                <a:cubicBezTo>
                  <a:pt x="45" y="314"/>
                  <a:pt x="46" y="313"/>
                  <a:pt x="47" y="313"/>
                </a:cubicBezTo>
                <a:cubicBezTo>
                  <a:pt x="50" y="312"/>
                  <a:pt x="65" y="310"/>
                  <a:pt x="69" y="307"/>
                </a:cubicBezTo>
                <a:cubicBezTo>
                  <a:pt x="74" y="304"/>
                  <a:pt x="76" y="298"/>
                  <a:pt x="76" y="298"/>
                </a:cubicBezTo>
                <a:cubicBezTo>
                  <a:pt x="6" y="151"/>
                  <a:pt x="6" y="151"/>
                  <a:pt x="6" y="151"/>
                </a:cubicBezTo>
                <a:cubicBezTo>
                  <a:pt x="0" y="138"/>
                  <a:pt x="13" y="37"/>
                  <a:pt x="17" y="1"/>
                </a:cubicBezTo>
                <a:cubicBezTo>
                  <a:pt x="53" y="0"/>
                  <a:pt x="53" y="0"/>
                  <a:pt x="53" y="0"/>
                </a:cubicBezTo>
                <a:cubicBezTo>
                  <a:pt x="60" y="1"/>
                  <a:pt x="84" y="0"/>
                  <a:pt x="84" y="0"/>
                </a:cubicBezTo>
                <a:cubicBezTo>
                  <a:pt x="84" y="0"/>
                  <a:pt x="70" y="13"/>
                  <a:pt x="55" y="20"/>
                </a:cubicBezTo>
                <a:cubicBezTo>
                  <a:pt x="40" y="28"/>
                  <a:pt x="30" y="29"/>
                  <a:pt x="30" y="29"/>
                </a:cubicBezTo>
                <a:cubicBezTo>
                  <a:pt x="30" y="29"/>
                  <a:pt x="20" y="132"/>
                  <a:pt x="20" y="136"/>
                </a:cubicBezTo>
                <a:cubicBezTo>
                  <a:pt x="21" y="139"/>
                  <a:pt x="81" y="292"/>
                  <a:pt x="82" y="293"/>
                </a:cubicBezTo>
                <a:cubicBezTo>
                  <a:pt x="82" y="295"/>
                  <a:pt x="83" y="298"/>
                  <a:pt x="83" y="298"/>
                </a:cubicBezTo>
                <a:cubicBezTo>
                  <a:pt x="93" y="300"/>
                  <a:pt x="93" y="300"/>
                  <a:pt x="93" y="300"/>
                </a:cubicBezTo>
                <a:cubicBezTo>
                  <a:pt x="80" y="302"/>
                  <a:pt x="80" y="302"/>
                  <a:pt x="80" y="302"/>
                </a:cubicBezTo>
                <a:cubicBezTo>
                  <a:pt x="80" y="302"/>
                  <a:pt x="76" y="307"/>
                  <a:pt x="70" y="310"/>
                </a:cubicBezTo>
                <a:cubicBezTo>
                  <a:pt x="65" y="312"/>
                  <a:pt x="50" y="314"/>
                  <a:pt x="45" y="314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" name="Freeform 45"/>
          <p:cNvSpPr>
            <a:spLocks/>
          </p:cNvSpPr>
          <p:nvPr/>
        </p:nvSpPr>
        <p:spPr bwMode="auto">
          <a:xfrm>
            <a:off x="6845300" y="4191001"/>
            <a:ext cx="219075" cy="277813"/>
          </a:xfrm>
          <a:custGeom>
            <a:avLst/>
            <a:gdLst>
              <a:gd name="T0" fmla="*/ 58 w 58"/>
              <a:gd name="T1" fmla="*/ 0 h 74"/>
              <a:gd name="T2" fmla="*/ 52 w 58"/>
              <a:gd name="T3" fmla="*/ 73 h 74"/>
              <a:gd name="T4" fmla="*/ 0 w 58"/>
              <a:gd name="T5" fmla="*/ 73 h 74"/>
              <a:gd name="T6" fmla="*/ 15 w 58"/>
              <a:gd name="T7" fmla="*/ 49 h 74"/>
              <a:gd name="T8" fmla="*/ 14 w 58"/>
              <a:gd name="T9" fmla="*/ 16 h 74"/>
              <a:gd name="T10" fmla="*/ 58 w 58"/>
              <a:gd name="T11" fmla="*/ 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74">
                <a:moveTo>
                  <a:pt x="58" y="0"/>
                </a:moveTo>
                <a:cubicBezTo>
                  <a:pt x="51" y="19"/>
                  <a:pt x="46" y="36"/>
                  <a:pt x="52" y="73"/>
                </a:cubicBezTo>
                <a:cubicBezTo>
                  <a:pt x="31" y="74"/>
                  <a:pt x="22" y="72"/>
                  <a:pt x="0" y="73"/>
                </a:cubicBezTo>
                <a:cubicBezTo>
                  <a:pt x="0" y="73"/>
                  <a:pt x="11" y="65"/>
                  <a:pt x="15" y="49"/>
                </a:cubicBezTo>
                <a:cubicBezTo>
                  <a:pt x="19" y="33"/>
                  <a:pt x="14" y="16"/>
                  <a:pt x="14" y="16"/>
                </a:cubicBezTo>
                <a:cubicBezTo>
                  <a:pt x="25" y="9"/>
                  <a:pt x="47" y="6"/>
                  <a:pt x="58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Freeform 46"/>
          <p:cNvSpPr>
            <a:spLocks/>
          </p:cNvSpPr>
          <p:nvPr/>
        </p:nvSpPr>
        <p:spPr bwMode="auto">
          <a:xfrm>
            <a:off x="6710363" y="3916363"/>
            <a:ext cx="450850" cy="461963"/>
          </a:xfrm>
          <a:custGeom>
            <a:avLst/>
            <a:gdLst>
              <a:gd name="T0" fmla="*/ 27 w 120"/>
              <a:gd name="T1" fmla="*/ 37 h 123"/>
              <a:gd name="T2" fmla="*/ 27 w 120"/>
              <a:gd name="T3" fmla="*/ 55 h 123"/>
              <a:gd name="T4" fmla="*/ 4 w 120"/>
              <a:gd name="T5" fmla="*/ 70 h 123"/>
              <a:gd name="T6" fmla="*/ 11 w 120"/>
              <a:gd name="T7" fmla="*/ 81 h 123"/>
              <a:gd name="T8" fmla="*/ 17 w 120"/>
              <a:gd name="T9" fmla="*/ 108 h 123"/>
              <a:gd name="T10" fmla="*/ 62 w 120"/>
              <a:gd name="T11" fmla="*/ 117 h 123"/>
              <a:gd name="T12" fmla="*/ 84 w 120"/>
              <a:gd name="T13" fmla="*/ 100 h 123"/>
              <a:gd name="T14" fmla="*/ 54 w 120"/>
              <a:gd name="T15" fmla="*/ 10 h 123"/>
              <a:gd name="T16" fmla="*/ 27 w 120"/>
              <a:gd name="T17" fmla="*/ 37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0" h="123">
                <a:moveTo>
                  <a:pt x="27" y="37"/>
                </a:moveTo>
                <a:cubicBezTo>
                  <a:pt x="24" y="44"/>
                  <a:pt x="27" y="55"/>
                  <a:pt x="27" y="55"/>
                </a:cubicBezTo>
                <a:cubicBezTo>
                  <a:pt x="17" y="66"/>
                  <a:pt x="6" y="69"/>
                  <a:pt x="4" y="70"/>
                </a:cubicBezTo>
                <a:cubicBezTo>
                  <a:pt x="0" y="73"/>
                  <a:pt x="9" y="79"/>
                  <a:pt x="11" y="81"/>
                </a:cubicBezTo>
                <a:cubicBezTo>
                  <a:pt x="13" y="82"/>
                  <a:pt x="13" y="100"/>
                  <a:pt x="17" y="108"/>
                </a:cubicBezTo>
                <a:cubicBezTo>
                  <a:pt x="20" y="117"/>
                  <a:pt x="48" y="123"/>
                  <a:pt x="62" y="117"/>
                </a:cubicBezTo>
                <a:cubicBezTo>
                  <a:pt x="75" y="110"/>
                  <a:pt x="84" y="100"/>
                  <a:pt x="84" y="100"/>
                </a:cubicBezTo>
                <a:cubicBezTo>
                  <a:pt x="120" y="51"/>
                  <a:pt x="106" y="0"/>
                  <a:pt x="54" y="10"/>
                </a:cubicBezTo>
                <a:cubicBezTo>
                  <a:pt x="45" y="12"/>
                  <a:pt x="29" y="33"/>
                  <a:pt x="27" y="37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" name="Freeform 47"/>
          <p:cNvSpPr>
            <a:spLocks/>
          </p:cNvSpPr>
          <p:nvPr/>
        </p:nvSpPr>
        <p:spPr bwMode="auto">
          <a:xfrm>
            <a:off x="6710363" y="4179888"/>
            <a:ext cx="66675" cy="41275"/>
          </a:xfrm>
          <a:custGeom>
            <a:avLst/>
            <a:gdLst>
              <a:gd name="T0" fmla="*/ 4 w 18"/>
              <a:gd name="T1" fmla="*/ 0 h 11"/>
              <a:gd name="T2" fmla="*/ 11 w 18"/>
              <a:gd name="T3" fmla="*/ 11 h 11"/>
              <a:gd name="T4" fmla="*/ 12 w 18"/>
              <a:gd name="T5" fmla="*/ 11 h 11"/>
              <a:gd name="T6" fmla="*/ 15 w 18"/>
              <a:gd name="T7" fmla="*/ 10 h 11"/>
              <a:gd name="T8" fmla="*/ 18 w 18"/>
              <a:gd name="T9" fmla="*/ 5 h 11"/>
              <a:gd name="T10" fmla="*/ 11 w 18"/>
              <a:gd name="T11" fmla="*/ 7 h 11"/>
              <a:gd name="T12" fmla="*/ 4 w 18"/>
              <a:gd name="T13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1">
                <a:moveTo>
                  <a:pt x="4" y="0"/>
                </a:moveTo>
                <a:cubicBezTo>
                  <a:pt x="0" y="3"/>
                  <a:pt x="9" y="9"/>
                  <a:pt x="11" y="11"/>
                </a:cubicBezTo>
                <a:cubicBezTo>
                  <a:pt x="11" y="11"/>
                  <a:pt x="12" y="11"/>
                  <a:pt x="12" y="11"/>
                </a:cubicBezTo>
                <a:cubicBezTo>
                  <a:pt x="13" y="11"/>
                  <a:pt x="14" y="10"/>
                  <a:pt x="15" y="10"/>
                </a:cubicBezTo>
                <a:cubicBezTo>
                  <a:pt x="16" y="9"/>
                  <a:pt x="18" y="5"/>
                  <a:pt x="18" y="5"/>
                </a:cubicBezTo>
                <a:cubicBezTo>
                  <a:pt x="18" y="5"/>
                  <a:pt x="13" y="8"/>
                  <a:pt x="11" y="7"/>
                </a:cubicBezTo>
                <a:cubicBezTo>
                  <a:pt x="9" y="6"/>
                  <a:pt x="4" y="0"/>
                  <a:pt x="4" y="0"/>
                </a:cubicBezTo>
                <a:close/>
              </a:path>
            </a:pathLst>
          </a:custGeom>
          <a:solidFill>
            <a:srgbClr val="F9CE8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0" name="Freeform 48"/>
          <p:cNvSpPr>
            <a:spLocks/>
          </p:cNvSpPr>
          <p:nvPr/>
        </p:nvSpPr>
        <p:spPr bwMode="auto">
          <a:xfrm>
            <a:off x="6754813" y="4325938"/>
            <a:ext cx="527050" cy="841375"/>
          </a:xfrm>
          <a:custGeom>
            <a:avLst/>
            <a:gdLst>
              <a:gd name="T0" fmla="*/ 96 w 140"/>
              <a:gd name="T1" fmla="*/ 28 h 224"/>
              <a:gd name="T2" fmla="*/ 127 w 140"/>
              <a:gd name="T3" fmla="*/ 185 h 224"/>
              <a:gd name="T4" fmla="*/ 29 w 140"/>
              <a:gd name="T5" fmla="*/ 213 h 224"/>
              <a:gd name="T6" fmla="*/ 26 w 140"/>
              <a:gd name="T7" fmla="*/ 31 h 224"/>
              <a:gd name="T8" fmla="*/ 96 w 140"/>
              <a:gd name="T9" fmla="*/ 2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0" h="224">
                <a:moveTo>
                  <a:pt x="96" y="28"/>
                </a:moveTo>
                <a:cubicBezTo>
                  <a:pt x="101" y="74"/>
                  <a:pt x="95" y="102"/>
                  <a:pt x="127" y="185"/>
                </a:cubicBezTo>
                <a:cubicBezTo>
                  <a:pt x="140" y="218"/>
                  <a:pt x="27" y="224"/>
                  <a:pt x="29" y="213"/>
                </a:cubicBezTo>
                <a:cubicBezTo>
                  <a:pt x="6" y="121"/>
                  <a:pt x="0" y="99"/>
                  <a:pt x="26" y="31"/>
                </a:cubicBezTo>
                <a:cubicBezTo>
                  <a:pt x="30" y="20"/>
                  <a:pt x="86" y="0"/>
                  <a:pt x="96" y="28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Freeform 49"/>
          <p:cNvSpPr>
            <a:spLocks/>
          </p:cNvSpPr>
          <p:nvPr/>
        </p:nvSpPr>
        <p:spPr bwMode="auto">
          <a:xfrm>
            <a:off x="6781800" y="4529138"/>
            <a:ext cx="455613" cy="631825"/>
          </a:xfrm>
          <a:custGeom>
            <a:avLst/>
            <a:gdLst>
              <a:gd name="T0" fmla="*/ 121 w 121"/>
              <a:gd name="T1" fmla="*/ 140 h 168"/>
              <a:gd name="T2" fmla="*/ 22 w 121"/>
              <a:gd name="T3" fmla="*/ 159 h 168"/>
              <a:gd name="T4" fmla="*/ 3 w 121"/>
              <a:gd name="T5" fmla="*/ 41 h 168"/>
              <a:gd name="T6" fmla="*/ 5 w 121"/>
              <a:gd name="T7" fmla="*/ 40 h 168"/>
              <a:gd name="T8" fmla="*/ 74 w 121"/>
              <a:gd name="T9" fmla="*/ 0 h 168"/>
              <a:gd name="T10" fmla="*/ 69 w 121"/>
              <a:gd name="T11" fmla="*/ 11 h 168"/>
              <a:gd name="T12" fmla="*/ 43 w 121"/>
              <a:gd name="T13" fmla="*/ 36 h 168"/>
              <a:gd name="T14" fmla="*/ 56 w 121"/>
              <a:gd name="T15" fmla="*/ 152 h 168"/>
              <a:gd name="T16" fmla="*/ 111 w 121"/>
              <a:gd name="T17" fmla="*/ 143 h 168"/>
              <a:gd name="T18" fmla="*/ 121 w 121"/>
              <a:gd name="T19" fmla="*/ 14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1" h="168">
                <a:moveTo>
                  <a:pt x="121" y="140"/>
                </a:moveTo>
                <a:cubicBezTo>
                  <a:pt x="112" y="165"/>
                  <a:pt x="21" y="168"/>
                  <a:pt x="22" y="159"/>
                </a:cubicBezTo>
                <a:cubicBezTo>
                  <a:pt x="8" y="102"/>
                  <a:pt x="0" y="72"/>
                  <a:pt x="3" y="41"/>
                </a:cubicBezTo>
                <a:cubicBezTo>
                  <a:pt x="4" y="41"/>
                  <a:pt x="4" y="40"/>
                  <a:pt x="5" y="40"/>
                </a:cubicBezTo>
                <a:cubicBezTo>
                  <a:pt x="10" y="36"/>
                  <a:pt x="74" y="0"/>
                  <a:pt x="74" y="0"/>
                </a:cubicBezTo>
                <a:cubicBezTo>
                  <a:pt x="74" y="0"/>
                  <a:pt x="76" y="4"/>
                  <a:pt x="69" y="11"/>
                </a:cubicBezTo>
                <a:cubicBezTo>
                  <a:pt x="62" y="18"/>
                  <a:pt x="45" y="34"/>
                  <a:pt x="43" y="36"/>
                </a:cubicBezTo>
                <a:cubicBezTo>
                  <a:pt x="43" y="36"/>
                  <a:pt x="51" y="151"/>
                  <a:pt x="56" y="152"/>
                </a:cubicBezTo>
                <a:cubicBezTo>
                  <a:pt x="64" y="153"/>
                  <a:pt x="105" y="145"/>
                  <a:pt x="111" y="143"/>
                </a:cubicBezTo>
                <a:cubicBezTo>
                  <a:pt x="113" y="142"/>
                  <a:pt x="117" y="141"/>
                  <a:pt x="121" y="140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2" name="Freeform 50"/>
          <p:cNvSpPr>
            <a:spLocks/>
          </p:cNvSpPr>
          <p:nvPr/>
        </p:nvSpPr>
        <p:spPr bwMode="auto">
          <a:xfrm>
            <a:off x="6826250" y="4627563"/>
            <a:ext cx="101600" cy="481013"/>
          </a:xfrm>
          <a:custGeom>
            <a:avLst/>
            <a:gdLst>
              <a:gd name="T0" fmla="*/ 8 w 27"/>
              <a:gd name="T1" fmla="*/ 122 h 128"/>
              <a:gd name="T2" fmla="*/ 0 w 27"/>
              <a:gd name="T3" fmla="*/ 92 h 128"/>
              <a:gd name="T4" fmla="*/ 6 w 27"/>
              <a:gd name="T5" fmla="*/ 8 h 128"/>
              <a:gd name="T6" fmla="*/ 16 w 27"/>
              <a:gd name="T7" fmla="*/ 0 h 128"/>
              <a:gd name="T8" fmla="*/ 16 w 27"/>
              <a:gd name="T9" fmla="*/ 0 h 128"/>
              <a:gd name="T10" fmla="*/ 18 w 27"/>
              <a:gd name="T11" fmla="*/ 30 h 128"/>
              <a:gd name="T12" fmla="*/ 27 w 27"/>
              <a:gd name="T13" fmla="*/ 98 h 128"/>
              <a:gd name="T14" fmla="*/ 13 w 27"/>
              <a:gd name="T15" fmla="*/ 128 h 128"/>
              <a:gd name="T16" fmla="*/ 8 w 27"/>
              <a:gd name="T17" fmla="*/ 12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" h="128">
                <a:moveTo>
                  <a:pt x="8" y="122"/>
                </a:moveTo>
                <a:cubicBezTo>
                  <a:pt x="5" y="111"/>
                  <a:pt x="2" y="101"/>
                  <a:pt x="0" y="92"/>
                </a:cubicBezTo>
                <a:cubicBezTo>
                  <a:pt x="6" y="8"/>
                  <a:pt x="6" y="8"/>
                  <a:pt x="6" y="8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7" y="10"/>
                  <a:pt x="18" y="30"/>
                </a:cubicBezTo>
                <a:cubicBezTo>
                  <a:pt x="19" y="49"/>
                  <a:pt x="27" y="98"/>
                  <a:pt x="27" y="98"/>
                </a:cubicBezTo>
                <a:cubicBezTo>
                  <a:pt x="13" y="128"/>
                  <a:pt x="13" y="128"/>
                  <a:pt x="13" y="128"/>
                </a:cubicBezTo>
                <a:lnTo>
                  <a:pt x="8" y="122"/>
                </a:lnTo>
                <a:close/>
              </a:path>
            </a:pathLst>
          </a:custGeom>
          <a:solidFill>
            <a:srgbClr val="B0972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" name="Freeform 51"/>
          <p:cNvSpPr>
            <a:spLocks/>
          </p:cNvSpPr>
          <p:nvPr/>
        </p:nvSpPr>
        <p:spPr bwMode="auto">
          <a:xfrm>
            <a:off x="6788150" y="4465638"/>
            <a:ext cx="125413" cy="623888"/>
          </a:xfrm>
          <a:custGeom>
            <a:avLst/>
            <a:gdLst>
              <a:gd name="T0" fmla="*/ 17 w 33"/>
              <a:gd name="T1" fmla="*/ 1 h 166"/>
              <a:gd name="T2" fmla="*/ 6 w 33"/>
              <a:gd name="T3" fmla="*/ 143 h 166"/>
              <a:gd name="T4" fmla="*/ 20 w 33"/>
              <a:gd name="T5" fmla="*/ 166 h 166"/>
              <a:gd name="T6" fmla="*/ 33 w 33"/>
              <a:gd name="T7" fmla="*/ 142 h 166"/>
              <a:gd name="T8" fmla="*/ 27 w 33"/>
              <a:gd name="T9" fmla="*/ 0 h 166"/>
              <a:gd name="T10" fmla="*/ 17 w 33"/>
              <a:gd name="T11" fmla="*/ 1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" h="166">
                <a:moveTo>
                  <a:pt x="17" y="1"/>
                </a:moveTo>
                <a:cubicBezTo>
                  <a:pt x="13" y="30"/>
                  <a:pt x="0" y="77"/>
                  <a:pt x="6" y="143"/>
                </a:cubicBezTo>
                <a:cubicBezTo>
                  <a:pt x="20" y="166"/>
                  <a:pt x="20" y="166"/>
                  <a:pt x="20" y="166"/>
                </a:cubicBezTo>
                <a:cubicBezTo>
                  <a:pt x="33" y="142"/>
                  <a:pt x="33" y="142"/>
                  <a:pt x="33" y="142"/>
                </a:cubicBezTo>
                <a:cubicBezTo>
                  <a:pt x="22" y="75"/>
                  <a:pt x="24" y="63"/>
                  <a:pt x="2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Freeform 52"/>
          <p:cNvSpPr>
            <a:spLocks/>
          </p:cNvSpPr>
          <p:nvPr/>
        </p:nvSpPr>
        <p:spPr bwMode="auto">
          <a:xfrm>
            <a:off x="6848475" y="4427538"/>
            <a:ext cx="60325" cy="57150"/>
          </a:xfrm>
          <a:custGeom>
            <a:avLst/>
            <a:gdLst>
              <a:gd name="T0" fmla="*/ 16 w 16"/>
              <a:gd name="T1" fmla="*/ 4 h 15"/>
              <a:gd name="T2" fmla="*/ 11 w 16"/>
              <a:gd name="T3" fmla="*/ 14 h 15"/>
              <a:gd name="T4" fmla="*/ 2 w 16"/>
              <a:gd name="T5" fmla="*/ 15 h 15"/>
              <a:gd name="T6" fmla="*/ 1 w 16"/>
              <a:gd name="T7" fmla="*/ 6 h 15"/>
              <a:gd name="T8" fmla="*/ 9 w 16"/>
              <a:gd name="T9" fmla="*/ 0 h 15"/>
              <a:gd name="T10" fmla="*/ 16 w 16"/>
              <a:gd name="T11" fmla="*/ 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16" y="4"/>
                </a:moveTo>
                <a:cubicBezTo>
                  <a:pt x="11" y="14"/>
                  <a:pt x="11" y="14"/>
                  <a:pt x="11" y="14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15"/>
                  <a:pt x="0" y="6"/>
                  <a:pt x="1" y="6"/>
                </a:cubicBezTo>
                <a:cubicBezTo>
                  <a:pt x="1" y="5"/>
                  <a:pt x="9" y="0"/>
                  <a:pt x="9" y="0"/>
                </a:cubicBezTo>
                <a:lnTo>
                  <a:pt x="16" y="4"/>
                </a:lnTo>
                <a:close/>
              </a:path>
            </a:pathLst>
          </a:custGeom>
          <a:solidFill>
            <a:srgbClr val="4F648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Freeform 53"/>
          <p:cNvSpPr>
            <a:spLocks/>
          </p:cNvSpPr>
          <p:nvPr/>
        </p:nvSpPr>
        <p:spPr bwMode="auto">
          <a:xfrm>
            <a:off x="6818313" y="3889376"/>
            <a:ext cx="334963" cy="406400"/>
          </a:xfrm>
          <a:custGeom>
            <a:avLst/>
            <a:gdLst>
              <a:gd name="T0" fmla="*/ 86 w 89"/>
              <a:gd name="T1" fmla="*/ 54 h 108"/>
              <a:gd name="T2" fmla="*/ 77 w 89"/>
              <a:gd name="T3" fmla="*/ 34 h 108"/>
              <a:gd name="T4" fmla="*/ 74 w 89"/>
              <a:gd name="T5" fmla="*/ 20 h 108"/>
              <a:gd name="T6" fmla="*/ 24 w 89"/>
              <a:gd name="T7" fmla="*/ 7 h 108"/>
              <a:gd name="T8" fmla="*/ 4 w 89"/>
              <a:gd name="T9" fmla="*/ 0 h 108"/>
              <a:gd name="T10" fmla="*/ 8 w 89"/>
              <a:gd name="T11" fmla="*/ 24 h 108"/>
              <a:gd name="T12" fmla="*/ 50 w 89"/>
              <a:gd name="T13" fmla="*/ 45 h 108"/>
              <a:gd name="T14" fmla="*/ 43 w 89"/>
              <a:gd name="T15" fmla="*/ 75 h 108"/>
              <a:gd name="T16" fmla="*/ 47 w 89"/>
              <a:gd name="T17" fmla="*/ 79 h 108"/>
              <a:gd name="T18" fmla="*/ 58 w 89"/>
              <a:gd name="T19" fmla="*/ 68 h 108"/>
              <a:gd name="T20" fmla="*/ 52 w 89"/>
              <a:gd name="T21" fmla="*/ 106 h 108"/>
              <a:gd name="T22" fmla="*/ 86 w 89"/>
              <a:gd name="T23" fmla="*/ 54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9" h="108">
                <a:moveTo>
                  <a:pt x="86" y="54"/>
                </a:moveTo>
                <a:cubicBezTo>
                  <a:pt x="84" y="43"/>
                  <a:pt x="77" y="34"/>
                  <a:pt x="77" y="34"/>
                </a:cubicBezTo>
                <a:cubicBezTo>
                  <a:pt x="77" y="34"/>
                  <a:pt x="78" y="26"/>
                  <a:pt x="74" y="20"/>
                </a:cubicBezTo>
                <a:cubicBezTo>
                  <a:pt x="70" y="14"/>
                  <a:pt x="37" y="7"/>
                  <a:pt x="24" y="7"/>
                </a:cubicBezTo>
                <a:cubicBezTo>
                  <a:pt x="11" y="6"/>
                  <a:pt x="4" y="0"/>
                  <a:pt x="4" y="0"/>
                </a:cubicBez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80" y="71"/>
                  <a:pt x="60" y="96"/>
                  <a:pt x="52" y="106"/>
                </a:cubicBezTo>
                <a:cubicBezTo>
                  <a:pt x="67" y="108"/>
                  <a:pt x="89" y="77"/>
                  <a:pt x="86" y="54"/>
                </a:cubicBezTo>
                <a:close/>
              </a:path>
            </a:pathLst>
          </a:custGeom>
          <a:solidFill>
            <a:srgbClr val="A95C4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Freeform 54"/>
          <p:cNvSpPr>
            <a:spLocks/>
          </p:cNvSpPr>
          <p:nvPr/>
        </p:nvSpPr>
        <p:spPr bwMode="auto">
          <a:xfrm>
            <a:off x="6818313" y="3889376"/>
            <a:ext cx="290513" cy="395288"/>
          </a:xfrm>
          <a:custGeom>
            <a:avLst/>
            <a:gdLst>
              <a:gd name="T0" fmla="*/ 4 w 77"/>
              <a:gd name="T1" fmla="*/ 0 h 105"/>
              <a:gd name="T2" fmla="*/ 8 w 77"/>
              <a:gd name="T3" fmla="*/ 24 h 105"/>
              <a:gd name="T4" fmla="*/ 50 w 77"/>
              <a:gd name="T5" fmla="*/ 45 h 105"/>
              <a:gd name="T6" fmla="*/ 43 w 77"/>
              <a:gd name="T7" fmla="*/ 75 h 105"/>
              <a:gd name="T8" fmla="*/ 47 w 77"/>
              <a:gd name="T9" fmla="*/ 79 h 105"/>
              <a:gd name="T10" fmla="*/ 58 w 77"/>
              <a:gd name="T11" fmla="*/ 68 h 105"/>
              <a:gd name="T12" fmla="*/ 55 w 77"/>
              <a:gd name="T13" fmla="*/ 102 h 105"/>
              <a:gd name="T14" fmla="*/ 58 w 77"/>
              <a:gd name="T15" fmla="*/ 105 h 105"/>
              <a:gd name="T16" fmla="*/ 58 w 77"/>
              <a:gd name="T17" fmla="*/ 105 h 105"/>
              <a:gd name="T18" fmla="*/ 72 w 77"/>
              <a:gd name="T19" fmla="*/ 81 h 105"/>
              <a:gd name="T20" fmla="*/ 65 w 77"/>
              <a:gd name="T21" fmla="*/ 64 h 105"/>
              <a:gd name="T22" fmla="*/ 52 w 77"/>
              <a:gd name="T23" fmla="*/ 66 h 105"/>
              <a:gd name="T24" fmla="*/ 60 w 77"/>
              <a:gd name="T25" fmla="*/ 47 h 105"/>
              <a:gd name="T26" fmla="*/ 45 w 77"/>
              <a:gd name="T27" fmla="*/ 31 h 105"/>
              <a:gd name="T28" fmla="*/ 24 w 77"/>
              <a:gd name="T29" fmla="*/ 19 h 105"/>
              <a:gd name="T30" fmla="*/ 31 w 77"/>
              <a:gd name="T31" fmla="*/ 30 h 105"/>
              <a:gd name="T32" fmla="*/ 13 w 77"/>
              <a:gd name="T33" fmla="*/ 15 h 105"/>
              <a:gd name="T34" fmla="*/ 4 w 77"/>
              <a:gd name="T35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7" h="105">
                <a:moveTo>
                  <a:pt x="4" y="0"/>
                </a:move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77" y="70"/>
                  <a:pt x="64" y="91"/>
                  <a:pt x="55" y="102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9" y="103"/>
                  <a:pt x="70" y="86"/>
                  <a:pt x="72" y="81"/>
                </a:cubicBezTo>
                <a:cubicBezTo>
                  <a:pt x="73" y="76"/>
                  <a:pt x="71" y="67"/>
                  <a:pt x="65" y="64"/>
                </a:cubicBezTo>
                <a:cubicBezTo>
                  <a:pt x="58" y="60"/>
                  <a:pt x="52" y="66"/>
                  <a:pt x="52" y="66"/>
                </a:cubicBezTo>
                <a:cubicBezTo>
                  <a:pt x="52" y="66"/>
                  <a:pt x="59" y="50"/>
                  <a:pt x="60" y="47"/>
                </a:cubicBezTo>
                <a:cubicBezTo>
                  <a:pt x="62" y="44"/>
                  <a:pt x="52" y="35"/>
                  <a:pt x="45" y="31"/>
                </a:cubicBezTo>
                <a:cubicBezTo>
                  <a:pt x="38" y="27"/>
                  <a:pt x="25" y="20"/>
                  <a:pt x="24" y="19"/>
                </a:cubicBezTo>
                <a:cubicBezTo>
                  <a:pt x="23" y="18"/>
                  <a:pt x="31" y="30"/>
                  <a:pt x="31" y="30"/>
                </a:cubicBezTo>
                <a:cubicBezTo>
                  <a:pt x="31" y="30"/>
                  <a:pt x="21" y="26"/>
                  <a:pt x="13" y="15"/>
                </a:cubicBezTo>
                <a:cubicBezTo>
                  <a:pt x="5" y="4"/>
                  <a:pt x="4" y="0"/>
                  <a:pt x="4" y="0"/>
                </a:cubicBezTo>
                <a:close/>
              </a:path>
            </a:pathLst>
          </a:custGeom>
          <a:solidFill>
            <a:srgbClr val="9F543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 55"/>
          <p:cNvSpPr>
            <a:spLocks/>
          </p:cNvSpPr>
          <p:nvPr/>
        </p:nvSpPr>
        <p:spPr bwMode="auto">
          <a:xfrm>
            <a:off x="6999288" y="4164013"/>
            <a:ext cx="60325" cy="71438"/>
          </a:xfrm>
          <a:custGeom>
            <a:avLst/>
            <a:gdLst>
              <a:gd name="T0" fmla="*/ 8 w 16"/>
              <a:gd name="T1" fmla="*/ 1 h 19"/>
              <a:gd name="T2" fmla="*/ 11 w 16"/>
              <a:gd name="T3" fmla="*/ 0 h 19"/>
              <a:gd name="T4" fmla="*/ 14 w 16"/>
              <a:gd name="T5" fmla="*/ 2 h 19"/>
              <a:gd name="T6" fmla="*/ 11 w 16"/>
              <a:gd name="T7" fmla="*/ 16 h 19"/>
              <a:gd name="T8" fmla="*/ 1 w 16"/>
              <a:gd name="T9" fmla="*/ 15 h 19"/>
              <a:gd name="T10" fmla="*/ 4 w 16"/>
              <a:gd name="T11" fmla="*/ 10 h 19"/>
              <a:gd name="T12" fmla="*/ 4 w 16"/>
              <a:gd name="T13" fmla="*/ 6 h 19"/>
              <a:gd name="T14" fmla="*/ 8 w 16"/>
              <a:gd name="T1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9">
                <a:moveTo>
                  <a:pt x="8" y="1"/>
                </a:moveTo>
                <a:cubicBezTo>
                  <a:pt x="8" y="1"/>
                  <a:pt x="10" y="0"/>
                  <a:pt x="11" y="0"/>
                </a:cubicBezTo>
                <a:cubicBezTo>
                  <a:pt x="12" y="0"/>
                  <a:pt x="13" y="1"/>
                  <a:pt x="14" y="2"/>
                </a:cubicBezTo>
                <a:cubicBezTo>
                  <a:pt x="16" y="4"/>
                  <a:pt x="13" y="12"/>
                  <a:pt x="11" y="16"/>
                </a:cubicBezTo>
                <a:cubicBezTo>
                  <a:pt x="8" y="19"/>
                  <a:pt x="2" y="17"/>
                  <a:pt x="1" y="15"/>
                </a:cubicBezTo>
                <a:cubicBezTo>
                  <a:pt x="0" y="12"/>
                  <a:pt x="2" y="12"/>
                  <a:pt x="4" y="10"/>
                </a:cubicBezTo>
                <a:cubicBezTo>
                  <a:pt x="6" y="9"/>
                  <a:pt x="6" y="8"/>
                  <a:pt x="4" y="6"/>
                </a:cubicBezTo>
                <a:cubicBezTo>
                  <a:pt x="2" y="3"/>
                  <a:pt x="6" y="1"/>
                  <a:pt x="8" y="1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8" name="Freeform 56"/>
          <p:cNvSpPr>
            <a:spLocks/>
          </p:cNvSpPr>
          <p:nvPr/>
        </p:nvSpPr>
        <p:spPr bwMode="auto">
          <a:xfrm>
            <a:off x="6965950" y="4246563"/>
            <a:ext cx="79375" cy="106363"/>
          </a:xfrm>
          <a:custGeom>
            <a:avLst/>
            <a:gdLst>
              <a:gd name="T0" fmla="*/ 21 w 21"/>
              <a:gd name="T1" fmla="*/ 0 h 28"/>
              <a:gd name="T2" fmla="*/ 17 w 21"/>
              <a:gd name="T3" fmla="*/ 3 h 28"/>
              <a:gd name="T4" fmla="*/ 11 w 21"/>
              <a:gd name="T5" fmla="*/ 2 h 28"/>
              <a:gd name="T6" fmla="*/ 1 w 21"/>
              <a:gd name="T7" fmla="*/ 27 h 28"/>
              <a:gd name="T8" fmla="*/ 18 w 21"/>
              <a:gd name="T9" fmla="*/ 19 h 28"/>
              <a:gd name="T10" fmla="*/ 21 w 21"/>
              <a:gd name="T11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28">
                <a:moveTo>
                  <a:pt x="21" y="0"/>
                </a:moveTo>
                <a:cubicBezTo>
                  <a:pt x="21" y="0"/>
                  <a:pt x="19" y="3"/>
                  <a:pt x="17" y="3"/>
                </a:cubicBezTo>
                <a:cubicBezTo>
                  <a:pt x="14" y="3"/>
                  <a:pt x="11" y="2"/>
                  <a:pt x="11" y="2"/>
                </a:cubicBezTo>
                <a:cubicBezTo>
                  <a:pt x="14" y="13"/>
                  <a:pt x="0" y="28"/>
                  <a:pt x="1" y="27"/>
                </a:cubicBezTo>
                <a:cubicBezTo>
                  <a:pt x="2" y="27"/>
                  <a:pt x="18" y="23"/>
                  <a:pt x="18" y="19"/>
                </a:cubicBezTo>
                <a:cubicBezTo>
                  <a:pt x="18" y="14"/>
                  <a:pt x="21" y="0"/>
                  <a:pt x="21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Freeform 57"/>
          <p:cNvSpPr>
            <a:spLocks/>
          </p:cNvSpPr>
          <p:nvPr/>
        </p:nvSpPr>
        <p:spPr bwMode="auto">
          <a:xfrm>
            <a:off x="5997575" y="4589463"/>
            <a:ext cx="230188" cy="146050"/>
          </a:xfrm>
          <a:custGeom>
            <a:avLst/>
            <a:gdLst>
              <a:gd name="T0" fmla="*/ 61 w 61"/>
              <a:gd name="T1" fmla="*/ 19 h 39"/>
              <a:gd name="T2" fmla="*/ 53 w 61"/>
              <a:gd name="T3" fmla="*/ 11 h 39"/>
              <a:gd name="T4" fmla="*/ 32 w 61"/>
              <a:gd name="T5" fmla="*/ 0 h 39"/>
              <a:gd name="T6" fmla="*/ 31 w 61"/>
              <a:gd name="T7" fmla="*/ 3 h 39"/>
              <a:gd name="T8" fmla="*/ 41 w 61"/>
              <a:gd name="T9" fmla="*/ 13 h 39"/>
              <a:gd name="T10" fmla="*/ 20 w 61"/>
              <a:gd name="T11" fmla="*/ 14 h 39"/>
              <a:gd name="T12" fmla="*/ 6 w 61"/>
              <a:gd name="T13" fmla="*/ 14 h 39"/>
              <a:gd name="T14" fmla="*/ 5 w 61"/>
              <a:gd name="T15" fmla="*/ 19 h 39"/>
              <a:gd name="T16" fmla="*/ 1 w 61"/>
              <a:gd name="T17" fmla="*/ 20 h 39"/>
              <a:gd name="T18" fmla="*/ 1 w 61"/>
              <a:gd name="T19" fmla="*/ 25 h 39"/>
              <a:gd name="T20" fmla="*/ 6 w 61"/>
              <a:gd name="T21" fmla="*/ 27 h 39"/>
              <a:gd name="T22" fmla="*/ 6 w 61"/>
              <a:gd name="T23" fmla="*/ 30 h 39"/>
              <a:gd name="T24" fmla="*/ 11 w 61"/>
              <a:gd name="T25" fmla="*/ 33 h 39"/>
              <a:gd name="T26" fmla="*/ 12 w 61"/>
              <a:gd name="T27" fmla="*/ 35 h 39"/>
              <a:gd name="T28" fmla="*/ 30 w 61"/>
              <a:gd name="T29" fmla="*/ 37 h 39"/>
              <a:gd name="T30" fmla="*/ 49 w 61"/>
              <a:gd name="T31" fmla="*/ 38 h 39"/>
              <a:gd name="T32" fmla="*/ 59 w 61"/>
              <a:gd name="T33" fmla="*/ 34 h 39"/>
              <a:gd name="T34" fmla="*/ 61 w 61"/>
              <a:gd name="T35" fmla="*/ 1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1" h="39">
                <a:moveTo>
                  <a:pt x="61" y="19"/>
                </a:moveTo>
                <a:cubicBezTo>
                  <a:pt x="53" y="11"/>
                  <a:pt x="53" y="11"/>
                  <a:pt x="53" y="11"/>
                </a:cubicBezTo>
                <a:cubicBezTo>
                  <a:pt x="32" y="0"/>
                  <a:pt x="32" y="0"/>
                  <a:pt x="32" y="0"/>
                </a:cubicBezTo>
                <a:cubicBezTo>
                  <a:pt x="32" y="0"/>
                  <a:pt x="31" y="0"/>
                  <a:pt x="31" y="3"/>
                </a:cubicBezTo>
                <a:cubicBezTo>
                  <a:pt x="31" y="5"/>
                  <a:pt x="41" y="13"/>
                  <a:pt x="41" y="13"/>
                </a:cubicBezTo>
                <a:cubicBezTo>
                  <a:pt x="41" y="14"/>
                  <a:pt x="24" y="14"/>
                  <a:pt x="20" y="14"/>
                </a:cubicBezTo>
                <a:cubicBezTo>
                  <a:pt x="17" y="14"/>
                  <a:pt x="6" y="14"/>
                  <a:pt x="6" y="14"/>
                </a:cubicBezTo>
                <a:cubicBezTo>
                  <a:pt x="5" y="15"/>
                  <a:pt x="5" y="19"/>
                  <a:pt x="5" y="19"/>
                </a:cubicBezTo>
                <a:cubicBezTo>
                  <a:pt x="5" y="19"/>
                  <a:pt x="3" y="18"/>
                  <a:pt x="1" y="20"/>
                </a:cubicBezTo>
                <a:cubicBezTo>
                  <a:pt x="0" y="21"/>
                  <a:pt x="0" y="25"/>
                  <a:pt x="1" y="25"/>
                </a:cubicBezTo>
                <a:cubicBezTo>
                  <a:pt x="2" y="25"/>
                  <a:pt x="6" y="27"/>
                  <a:pt x="6" y="27"/>
                </a:cubicBezTo>
                <a:cubicBezTo>
                  <a:pt x="6" y="27"/>
                  <a:pt x="6" y="29"/>
                  <a:pt x="6" y="30"/>
                </a:cubicBezTo>
                <a:cubicBezTo>
                  <a:pt x="7" y="31"/>
                  <a:pt x="11" y="33"/>
                  <a:pt x="11" y="33"/>
                </a:cubicBezTo>
                <a:cubicBezTo>
                  <a:pt x="11" y="33"/>
                  <a:pt x="11" y="34"/>
                  <a:pt x="12" y="35"/>
                </a:cubicBezTo>
                <a:cubicBezTo>
                  <a:pt x="14" y="37"/>
                  <a:pt x="29" y="36"/>
                  <a:pt x="30" y="37"/>
                </a:cubicBezTo>
                <a:cubicBezTo>
                  <a:pt x="32" y="38"/>
                  <a:pt x="46" y="39"/>
                  <a:pt x="49" y="38"/>
                </a:cubicBezTo>
                <a:cubicBezTo>
                  <a:pt x="52" y="37"/>
                  <a:pt x="59" y="34"/>
                  <a:pt x="59" y="34"/>
                </a:cubicBezTo>
                <a:lnTo>
                  <a:pt x="61" y="19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Freeform 58"/>
          <p:cNvSpPr>
            <a:spLocks/>
          </p:cNvSpPr>
          <p:nvPr/>
        </p:nvSpPr>
        <p:spPr bwMode="auto">
          <a:xfrm>
            <a:off x="6208713" y="4389438"/>
            <a:ext cx="889000" cy="387350"/>
          </a:xfrm>
          <a:custGeom>
            <a:avLst/>
            <a:gdLst>
              <a:gd name="T0" fmla="*/ 236 w 236"/>
              <a:gd name="T1" fmla="*/ 17 h 103"/>
              <a:gd name="T2" fmla="*/ 213 w 236"/>
              <a:gd name="T3" fmla="*/ 1 h 103"/>
              <a:gd name="T4" fmla="*/ 109 w 236"/>
              <a:gd name="T5" fmla="*/ 71 h 103"/>
              <a:gd name="T6" fmla="*/ 3 w 236"/>
              <a:gd name="T7" fmla="*/ 71 h 103"/>
              <a:gd name="T8" fmla="*/ 0 w 236"/>
              <a:gd name="T9" fmla="*/ 88 h 103"/>
              <a:gd name="T10" fmla="*/ 119 w 236"/>
              <a:gd name="T11" fmla="*/ 103 h 103"/>
              <a:gd name="T12" fmla="*/ 228 w 236"/>
              <a:gd name="T13" fmla="*/ 41 h 103"/>
              <a:gd name="T14" fmla="*/ 236 w 236"/>
              <a:gd name="T15" fmla="*/ 17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6" h="103">
                <a:moveTo>
                  <a:pt x="236" y="17"/>
                </a:moveTo>
                <a:cubicBezTo>
                  <a:pt x="235" y="9"/>
                  <a:pt x="223" y="0"/>
                  <a:pt x="213" y="1"/>
                </a:cubicBezTo>
                <a:cubicBezTo>
                  <a:pt x="202" y="2"/>
                  <a:pt x="109" y="71"/>
                  <a:pt x="109" y="71"/>
                </a:cubicBezTo>
                <a:cubicBezTo>
                  <a:pt x="3" y="71"/>
                  <a:pt x="3" y="71"/>
                  <a:pt x="3" y="71"/>
                </a:cubicBezTo>
                <a:cubicBezTo>
                  <a:pt x="0" y="88"/>
                  <a:pt x="0" y="88"/>
                  <a:pt x="0" y="88"/>
                </a:cubicBezTo>
                <a:cubicBezTo>
                  <a:pt x="119" y="103"/>
                  <a:pt x="119" y="103"/>
                  <a:pt x="119" y="103"/>
                </a:cubicBezTo>
                <a:cubicBezTo>
                  <a:pt x="119" y="103"/>
                  <a:pt x="222" y="46"/>
                  <a:pt x="228" y="41"/>
                </a:cubicBezTo>
                <a:cubicBezTo>
                  <a:pt x="234" y="37"/>
                  <a:pt x="236" y="17"/>
                  <a:pt x="236" y="17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1" name="Freeform 59"/>
          <p:cNvSpPr>
            <a:spLocks/>
          </p:cNvSpPr>
          <p:nvPr/>
        </p:nvSpPr>
        <p:spPr bwMode="auto">
          <a:xfrm>
            <a:off x="6208713" y="4484688"/>
            <a:ext cx="884238" cy="292100"/>
          </a:xfrm>
          <a:custGeom>
            <a:avLst/>
            <a:gdLst>
              <a:gd name="T0" fmla="*/ 1 w 235"/>
              <a:gd name="T1" fmla="*/ 59 h 78"/>
              <a:gd name="T2" fmla="*/ 0 w 235"/>
              <a:gd name="T3" fmla="*/ 63 h 78"/>
              <a:gd name="T4" fmla="*/ 119 w 235"/>
              <a:gd name="T5" fmla="*/ 78 h 78"/>
              <a:gd name="T6" fmla="*/ 228 w 235"/>
              <a:gd name="T7" fmla="*/ 16 h 78"/>
              <a:gd name="T8" fmla="*/ 235 w 235"/>
              <a:gd name="T9" fmla="*/ 0 h 78"/>
              <a:gd name="T10" fmla="*/ 221 w 235"/>
              <a:gd name="T11" fmla="*/ 14 h 78"/>
              <a:gd name="T12" fmla="*/ 119 w 235"/>
              <a:gd name="T13" fmla="*/ 69 h 78"/>
              <a:gd name="T14" fmla="*/ 1 w 235"/>
              <a:gd name="T15" fmla="*/ 59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5" h="78">
                <a:moveTo>
                  <a:pt x="1" y="59"/>
                </a:moveTo>
                <a:cubicBezTo>
                  <a:pt x="0" y="63"/>
                  <a:pt x="0" y="63"/>
                  <a:pt x="0" y="63"/>
                </a:cubicBezTo>
                <a:cubicBezTo>
                  <a:pt x="119" y="78"/>
                  <a:pt x="119" y="78"/>
                  <a:pt x="119" y="78"/>
                </a:cubicBezTo>
                <a:cubicBezTo>
                  <a:pt x="119" y="78"/>
                  <a:pt x="222" y="21"/>
                  <a:pt x="228" y="16"/>
                </a:cubicBezTo>
                <a:cubicBezTo>
                  <a:pt x="231" y="14"/>
                  <a:pt x="233" y="6"/>
                  <a:pt x="235" y="0"/>
                </a:cubicBezTo>
                <a:cubicBezTo>
                  <a:pt x="231" y="5"/>
                  <a:pt x="224" y="13"/>
                  <a:pt x="221" y="14"/>
                </a:cubicBezTo>
                <a:cubicBezTo>
                  <a:pt x="217" y="15"/>
                  <a:pt x="120" y="68"/>
                  <a:pt x="119" y="69"/>
                </a:cubicBezTo>
                <a:cubicBezTo>
                  <a:pt x="117" y="70"/>
                  <a:pt x="19" y="60"/>
                  <a:pt x="1" y="59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Freeform 60"/>
          <p:cNvSpPr>
            <a:spLocks/>
          </p:cNvSpPr>
          <p:nvPr/>
        </p:nvSpPr>
        <p:spPr bwMode="auto">
          <a:xfrm>
            <a:off x="6872288" y="4344988"/>
            <a:ext cx="192088" cy="120650"/>
          </a:xfrm>
          <a:custGeom>
            <a:avLst/>
            <a:gdLst>
              <a:gd name="T0" fmla="*/ 97 w 121"/>
              <a:gd name="T1" fmla="*/ 0 h 76"/>
              <a:gd name="T2" fmla="*/ 121 w 121"/>
              <a:gd name="T3" fmla="*/ 24 h 76"/>
              <a:gd name="T4" fmla="*/ 49 w 121"/>
              <a:gd name="T5" fmla="*/ 62 h 76"/>
              <a:gd name="T6" fmla="*/ 21 w 121"/>
              <a:gd name="T7" fmla="*/ 76 h 76"/>
              <a:gd name="T8" fmla="*/ 0 w 121"/>
              <a:gd name="T9" fmla="*/ 45 h 76"/>
              <a:gd name="T10" fmla="*/ 97 w 121"/>
              <a:gd name="T11" fmla="*/ 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1" h="76">
                <a:moveTo>
                  <a:pt x="97" y="0"/>
                </a:moveTo>
                <a:lnTo>
                  <a:pt x="121" y="24"/>
                </a:lnTo>
                <a:lnTo>
                  <a:pt x="49" y="62"/>
                </a:lnTo>
                <a:lnTo>
                  <a:pt x="21" y="76"/>
                </a:lnTo>
                <a:lnTo>
                  <a:pt x="0" y="45"/>
                </a:lnTo>
                <a:lnTo>
                  <a:pt x="97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66" name="Straight Arrow Connector 65"/>
          <p:cNvCxnSpPr/>
          <p:nvPr/>
        </p:nvCxnSpPr>
        <p:spPr>
          <a:xfrm>
            <a:off x="7553373" y="2773590"/>
            <a:ext cx="10450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H="1">
            <a:off x="3593635" y="1981201"/>
            <a:ext cx="1045029" cy="0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2534545" y="1832174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1017974" y="2139951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8736319" y="260833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8741004" y="2916115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72" name="Straight Connector 71"/>
          <p:cNvCxnSpPr/>
          <p:nvPr/>
        </p:nvCxnSpPr>
        <p:spPr>
          <a:xfrm>
            <a:off x="8892741" y="4099459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>
            <a:off x="8892741" y="4099459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8748080" y="3790348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11311734" y="3968654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76" name="Straight Connector 75"/>
          <p:cNvCxnSpPr/>
          <p:nvPr/>
        </p:nvCxnSpPr>
        <p:spPr>
          <a:xfrm>
            <a:off x="8892741" y="471011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>
            <a:off x="8892741" y="4710113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8748080" y="440100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11311735" y="457930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0" name="Straight Connector 79"/>
          <p:cNvCxnSpPr/>
          <p:nvPr/>
        </p:nvCxnSpPr>
        <p:spPr>
          <a:xfrm>
            <a:off x="1023156" y="336432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1757696" y="3364323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TextBox 81"/>
          <p:cNvSpPr txBox="1"/>
          <p:nvPr/>
        </p:nvSpPr>
        <p:spPr>
          <a:xfrm>
            <a:off x="2634632" y="305521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466637" y="323351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4" name="Straight Connector 83"/>
          <p:cNvCxnSpPr/>
          <p:nvPr/>
        </p:nvCxnSpPr>
        <p:spPr>
          <a:xfrm>
            <a:off x="1023156" y="3974977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>
            <a:off x="2112921" y="3974977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2634632" y="3665866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466638" y="3844172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356139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1235613" y="2398247"/>
            <a:ext cx="2686929" cy="1280160"/>
            <a:chOff x="1235613" y="2296551"/>
            <a:chExt cx="2686929" cy="1280160"/>
          </a:xfrm>
        </p:grpSpPr>
        <p:sp>
          <p:nvSpPr>
            <p:cNvPr id="4" name="Freeform 3"/>
            <p:cNvSpPr/>
            <p:nvPr/>
          </p:nvSpPr>
          <p:spPr>
            <a:xfrm>
              <a:off x="1235613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" name="Freeform 4"/>
            <p:cNvSpPr/>
            <p:nvPr/>
          </p:nvSpPr>
          <p:spPr>
            <a:xfrm flipH="1">
              <a:off x="2642382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4049151" y="2398247"/>
            <a:ext cx="2686929" cy="1280160"/>
            <a:chOff x="4049151" y="2296551"/>
            <a:chExt cx="2686929" cy="1280160"/>
          </a:xfrm>
        </p:grpSpPr>
        <p:sp>
          <p:nvSpPr>
            <p:cNvPr id="7" name="Freeform 6"/>
            <p:cNvSpPr/>
            <p:nvPr/>
          </p:nvSpPr>
          <p:spPr>
            <a:xfrm>
              <a:off x="4049151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" name="Freeform 7"/>
            <p:cNvSpPr/>
            <p:nvPr/>
          </p:nvSpPr>
          <p:spPr>
            <a:xfrm flipH="1">
              <a:off x="5455920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6862689" y="2398247"/>
            <a:ext cx="2686929" cy="1280160"/>
            <a:chOff x="6862689" y="2296551"/>
            <a:chExt cx="2686929" cy="1280160"/>
          </a:xfrm>
        </p:grpSpPr>
        <p:sp>
          <p:nvSpPr>
            <p:cNvPr id="10" name="Freeform 9"/>
            <p:cNvSpPr/>
            <p:nvPr/>
          </p:nvSpPr>
          <p:spPr>
            <a:xfrm>
              <a:off x="6862689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1" name="Freeform 10"/>
            <p:cNvSpPr/>
            <p:nvPr/>
          </p:nvSpPr>
          <p:spPr>
            <a:xfrm flipH="1">
              <a:off x="8269458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2642382" y="3805016"/>
            <a:ext cx="2686929" cy="1280160"/>
            <a:chOff x="2642382" y="3703320"/>
            <a:chExt cx="2686929" cy="1280160"/>
          </a:xfrm>
        </p:grpSpPr>
        <p:sp>
          <p:nvSpPr>
            <p:cNvPr id="13" name="Freeform 12"/>
            <p:cNvSpPr/>
            <p:nvPr/>
          </p:nvSpPr>
          <p:spPr>
            <a:xfrm flipV="1">
              <a:off x="2642382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4" name="Freeform 13"/>
            <p:cNvSpPr/>
            <p:nvPr/>
          </p:nvSpPr>
          <p:spPr>
            <a:xfrm flipH="1" flipV="1">
              <a:off x="4049151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5455920" y="3805016"/>
            <a:ext cx="2686929" cy="1280160"/>
            <a:chOff x="5455920" y="3703320"/>
            <a:chExt cx="2686929" cy="1280160"/>
          </a:xfrm>
        </p:grpSpPr>
        <p:sp>
          <p:nvSpPr>
            <p:cNvPr id="16" name="Freeform 15"/>
            <p:cNvSpPr/>
            <p:nvPr/>
          </p:nvSpPr>
          <p:spPr>
            <a:xfrm flipV="1">
              <a:off x="5455920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7" name="Freeform 16"/>
            <p:cNvSpPr/>
            <p:nvPr/>
          </p:nvSpPr>
          <p:spPr>
            <a:xfrm flipH="1" flipV="1">
              <a:off x="6862689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8269458" y="3805016"/>
            <a:ext cx="2686929" cy="1280160"/>
            <a:chOff x="8269458" y="3703320"/>
            <a:chExt cx="2686929" cy="1280160"/>
          </a:xfrm>
        </p:grpSpPr>
        <p:sp>
          <p:nvSpPr>
            <p:cNvPr id="19" name="Freeform 18"/>
            <p:cNvSpPr/>
            <p:nvPr/>
          </p:nvSpPr>
          <p:spPr>
            <a:xfrm flipV="1">
              <a:off x="8269458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20" name="Freeform 19"/>
            <p:cNvSpPr/>
            <p:nvPr/>
          </p:nvSpPr>
          <p:spPr>
            <a:xfrm flipH="1" flipV="1">
              <a:off x="9676227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21" name="Freeform 45"/>
          <p:cNvSpPr>
            <a:spLocks noEditPoints="1"/>
          </p:cNvSpPr>
          <p:nvPr/>
        </p:nvSpPr>
        <p:spPr bwMode="auto">
          <a:xfrm>
            <a:off x="6045257" y="4014214"/>
            <a:ext cx="447575" cy="423862"/>
          </a:xfrm>
          <a:custGeom>
            <a:avLst/>
            <a:gdLst>
              <a:gd name="T0" fmla="*/ 112 w 128"/>
              <a:gd name="T1" fmla="*/ 16 h 120"/>
              <a:gd name="T2" fmla="*/ 88 w 128"/>
              <a:gd name="T3" fmla="*/ 16 h 120"/>
              <a:gd name="T4" fmla="*/ 88 w 128"/>
              <a:gd name="T5" fmla="*/ 8 h 120"/>
              <a:gd name="T6" fmla="*/ 80 w 128"/>
              <a:gd name="T7" fmla="*/ 0 h 120"/>
              <a:gd name="T8" fmla="*/ 48 w 128"/>
              <a:gd name="T9" fmla="*/ 0 h 120"/>
              <a:gd name="T10" fmla="*/ 40 w 128"/>
              <a:gd name="T11" fmla="*/ 8 h 120"/>
              <a:gd name="T12" fmla="*/ 40 w 128"/>
              <a:gd name="T13" fmla="*/ 16 h 120"/>
              <a:gd name="T14" fmla="*/ 16 w 128"/>
              <a:gd name="T15" fmla="*/ 16 h 120"/>
              <a:gd name="T16" fmla="*/ 0 w 128"/>
              <a:gd name="T17" fmla="*/ 32 h 120"/>
              <a:gd name="T18" fmla="*/ 0 w 128"/>
              <a:gd name="T19" fmla="*/ 104 h 120"/>
              <a:gd name="T20" fmla="*/ 16 w 128"/>
              <a:gd name="T21" fmla="*/ 120 h 120"/>
              <a:gd name="T22" fmla="*/ 112 w 128"/>
              <a:gd name="T23" fmla="*/ 120 h 120"/>
              <a:gd name="T24" fmla="*/ 128 w 128"/>
              <a:gd name="T25" fmla="*/ 104 h 120"/>
              <a:gd name="T26" fmla="*/ 128 w 128"/>
              <a:gd name="T27" fmla="*/ 32 h 120"/>
              <a:gd name="T28" fmla="*/ 112 w 128"/>
              <a:gd name="T29" fmla="*/ 16 h 120"/>
              <a:gd name="T30" fmla="*/ 48 w 128"/>
              <a:gd name="T31" fmla="*/ 12 h 120"/>
              <a:gd name="T32" fmla="*/ 52 w 128"/>
              <a:gd name="T33" fmla="*/ 8 h 120"/>
              <a:gd name="T34" fmla="*/ 76 w 128"/>
              <a:gd name="T35" fmla="*/ 8 h 120"/>
              <a:gd name="T36" fmla="*/ 80 w 128"/>
              <a:gd name="T37" fmla="*/ 12 h 120"/>
              <a:gd name="T38" fmla="*/ 80 w 128"/>
              <a:gd name="T39" fmla="*/ 16 h 120"/>
              <a:gd name="T40" fmla="*/ 48 w 128"/>
              <a:gd name="T41" fmla="*/ 16 h 120"/>
              <a:gd name="T42" fmla="*/ 48 w 128"/>
              <a:gd name="T43" fmla="*/ 12 h 120"/>
              <a:gd name="T44" fmla="*/ 120 w 128"/>
              <a:gd name="T45" fmla="*/ 104 h 120"/>
              <a:gd name="T46" fmla="*/ 112 w 128"/>
              <a:gd name="T47" fmla="*/ 112 h 120"/>
              <a:gd name="T48" fmla="*/ 16 w 128"/>
              <a:gd name="T49" fmla="*/ 112 h 120"/>
              <a:gd name="T50" fmla="*/ 8 w 128"/>
              <a:gd name="T51" fmla="*/ 104 h 120"/>
              <a:gd name="T52" fmla="*/ 8 w 128"/>
              <a:gd name="T53" fmla="*/ 60 h 120"/>
              <a:gd name="T54" fmla="*/ 49 w 128"/>
              <a:gd name="T55" fmla="*/ 60 h 120"/>
              <a:gd name="T56" fmla="*/ 48 w 128"/>
              <a:gd name="T57" fmla="*/ 64 h 120"/>
              <a:gd name="T58" fmla="*/ 64 w 128"/>
              <a:gd name="T59" fmla="*/ 80 h 120"/>
              <a:gd name="T60" fmla="*/ 80 w 128"/>
              <a:gd name="T61" fmla="*/ 64 h 120"/>
              <a:gd name="T62" fmla="*/ 79 w 128"/>
              <a:gd name="T63" fmla="*/ 60 h 120"/>
              <a:gd name="T64" fmla="*/ 120 w 128"/>
              <a:gd name="T65" fmla="*/ 60 h 120"/>
              <a:gd name="T66" fmla="*/ 120 w 128"/>
              <a:gd name="T67" fmla="*/ 104 h 120"/>
              <a:gd name="T68" fmla="*/ 56 w 128"/>
              <a:gd name="T69" fmla="*/ 64 h 120"/>
              <a:gd name="T70" fmla="*/ 57 w 128"/>
              <a:gd name="T71" fmla="*/ 60 h 120"/>
              <a:gd name="T72" fmla="*/ 71 w 128"/>
              <a:gd name="T73" fmla="*/ 60 h 120"/>
              <a:gd name="T74" fmla="*/ 72 w 128"/>
              <a:gd name="T75" fmla="*/ 64 h 120"/>
              <a:gd name="T76" fmla="*/ 64 w 128"/>
              <a:gd name="T77" fmla="*/ 72 h 120"/>
              <a:gd name="T78" fmla="*/ 56 w 128"/>
              <a:gd name="T79" fmla="*/ 64 h 120"/>
              <a:gd name="T80" fmla="*/ 120 w 128"/>
              <a:gd name="T81" fmla="*/ 52 h 120"/>
              <a:gd name="T82" fmla="*/ 8 w 128"/>
              <a:gd name="T83" fmla="*/ 52 h 120"/>
              <a:gd name="T84" fmla="*/ 8 w 128"/>
              <a:gd name="T85" fmla="*/ 32 h 120"/>
              <a:gd name="T86" fmla="*/ 16 w 128"/>
              <a:gd name="T87" fmla="*/ 24 h 120"/>
              <a:gd name="T88" fmla="*/ 112 w 128"/>
              <a:gd name="T89" fmla="*/ 24 h 120"/>
              <a:gd name="T90" fmla="*/ 120 w 128"/>
              <a:gd name="T91" fmla="*/ 32 h 120"/>
              <a:gd name="T92" fmla="*/ 120 w 128"/>
              <a:gd name="T93" fmla="*/ 5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28" h="120">
                <a:moveTo>
                  <a:pt x="112" y="16"/>
                </a:moveTo>
                <a:cubicBezTo>
                  <a:pt x="88" y="16"/>
                  <a:pt x="88" y="16"/>
                  <a:pt x="88" y="16"/>
                </a:cubicBezTo>
                <a:cubicBezTo>
                  <a:pt x="88" y="8"/>
                  <a:pt x="88" y="8"/>
                  <a:pt x="88" y="8"/>
                </a:cubicBezTo>
                <a:cubicBezTo>
                  <a:pt x="88" y="4"/>
                  <a:pt x="84" y="0"/>
                  <a:pt x="8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4" y="0"/>
                  <a:pt x="40" y="4"/>
                  <a:pt x="40" y="8"/>
                </a:cubicBezTo>
                <a:cubicBezTo>
                  <a:pt x="40" y="16"/>
                  <a:pt x="40" y="16"/>
                  <a:pt x="4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13"/>
                  <a:pt x="7" y="120"/>
                  <a:pt x="16" y="120"/>
                </a:cubicBezTo>
                <a:cubicBezTo>
                  <a:pt x="112" y="120"/>
                  <a:pt x="112" y="120"/>
                  <a:pt x="112" y="120"/>
                </a:cubicBezTo>
                <a:cubicBezTo>
                  <a:pt x="121" y="120"/>
                  <a:pt x="128" y="113"/>
                  <a:pt x="128" y="104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8" y="23"/>
                  <a:pt x="121" y="16"/>
                  <a:pt x="112" y="16"/>
                </a:cubicBezTo>
                <a:close/>
                <a:moveTo>
                  <a:pt x="48" y="12"/>
                </a:moveTo>
                <a:cubicBezTo>
                  <a:pt x="48" y="10"/>
                  <a:pt x="50" y="8"/>
                  <a:pt x="52" y="8"/>
                </a:cubicBezTo>
                <a:cubicBezTo>
                  <a:pt x="76" y="8"/>
                  <a:pt x="76" y="8"/>
                  <a:pt x="76" y="8"/>
                </a:cubicBezTo>
                <a:cubicBezTo>
                  <a:pt x="78" y="8"/>
                  <a:pt x="80" y="10"/>
                  <a:pt x="80" y="12"/>
                </a:cubicBezTo>
                <a:cubicBezTo>
                  <a:pt x="80" y="16"/>
                  <a:pt x="80" y="16"/>
                  <a:pt x="80" y="16"/>
                </a:cubicBezTo>
                <a:cubicBezTo>
                  <a:pt x="48" y="16"/>
                  <a:pt x="48" y="16"/>
                  <a:pt x="48" y="16"/>
                </a:cubicBezTo>
                <a:lnTo>
                  <a:pt x="48" y="12"/>
                </a:lnTo>
                <a:close/>
                <a:moveTo>
                  <a:pt x="120" y="104"/>
                </a:moveTo>
                <a:cubicBezTo>
                  <a:pt x="120" y="108"/>
                  <a:pt x="116" y="112"/>
                  <a:pt x="11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2" y="112"/>
                  <a:pt x="8" y="108"/>
                  <a:pt x="8" y="104"/>
                </a:cubicBezTo>
                <a:cubicBezTo>
                  <a:pt x="8" y="60"/>
                  <a:pt x="8" y="60"/>
                  <a:pt x="8" y="60"/>
                </a:cubicBezTo>
                <a:cubicBezTo>
                  <a:pt x="49" y="60"/>
                  <a:pt x="49" y="60"/>
                  <a:pt x="49" y="60"/>
                </a:cubicBezTo>
                <a:cubicBezTo>
                  <a:pt x="48" y="61"/>
                  <a:pt x="48" y="63"/>
                  <a:pt x="48" y="64"/>
                </a:cubicBezTo>
                <a:cubicBezTo>
                  <a:pt x="48" y="73"/>
                  <a:pt x="55" y="80"/>
                  <a:pt x="64" y="80"/>
                </a:cubicBezTo>
                <a:cubicBezTo>
                  <a:pt x="73" y="80"/>
                  <a:pt x="80" y="73"/>
                  <a:pt x="80" y="64"/>
                </a:cubicBezTo>
                <a:cubicBezTo>
                  <a:pt x="80" y="63"/>
                  <a:pt x="80" y="61"/>
                  <a:pt x="79" y="60"/>
                </a:cubicBezTo>
                <a:cubicBezTo>
                  <a:pt x="120" y="60"/>
                  <a:pt x="120" y="60"/>
                  <a:pt x="120" y="60"/>
                </a:cubicBezTo>
                <a:lnTo>
                  <a:pt x="120" y="104"/>
                </a:lnTo>
                <a:close/>
                <a:moveTo>
                  <a:pt x="56" y="64"/>
                </a:moveTo>
                <a:cubicBezTo>
                  <a:pt x="56" y="63"/>
                  <a:pt x="56" y="61"/>
                  <a:pt x="57" y="60"/>
                </a:cubicBezTo>
                <a:cubicBezTo>
                  <a:pt x="71" y="60"/>
                  <a:pt x="71" y="60"/>
                  <a:pt x="71" y="60"/>
                </a:cubicBezTo>
                <a:cubicBezTo>
                  <a:pt x="72" y="61"/>
                  <a:pt x="72" y="63"/>
                  <a:pt x="72" y="64"/>
                </a:cubicBezTo>
                <a:cubicBezTo>
                  <a:pt x="72" y="68"/>
                  <a:pt x="68" y="72"/>
                  <a:pt x="64" y="72"/>
                </a:cubicBezTo>
                <a:cubicBezTo>
                  <a:pt x="60" y="72"/>
                  <a:pt x="56" y="68"/>
                  <a:pt x="56" y="64"/>
                </a:cubicBezTo>
                <a:close/>
                <a:moveTo>
                  <a:pt x="120" y="52"/>
                </a:moveTo>
                <a:cubicBezTo>
                  <a:pt x="8" y="52"/>
                  <a:pt x="8" y="52"/>
                  <a:pt x="8" y="52"/>
                </a:cubicBezTo>
                <a:cubicBezTo>
                  <a:pt x="8" y="32"/>
                  <a:pt x="8" y="32"/>
                  <a:pt x="8" y="32"/>
                </a:cubicBezTo>
                <a:cubicBezTo>
                  <a:pt x="8" y="28"/>
                  <a:pt x="12" y="24"/>
                  <a:pt x="16" y="24"/>
                </a:cubicBezTo>
                <a:cubicBezTo>
                  <a:pt x="112" y="24"/>
                  <a:pt x="112" y="24"/>
                  <a:pt x="112" y="24"/>
                </a:cubicBezTo>
                <a:cubicBezTo>
                  <a:pt x="116" y="24"/>
                  <a:pt x="120" y="28"/>
                  <a:pt x="120" y="32"/>
                </a:cubicBezTo>
                <a:lnTo>
                  <a:pt x="120" y="5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46"/>
          <p:cNvSpPr>
            <a:spLocks noEditPoints="1"/>
          </p:cNvSpPr>
          <p:nvPr/>
        </p:nvSpPr>
        <p:spPr bwMode="auto">
          <a:xfrm>
            <a:off x="1741711" y="2922298"/>
            <a:ext cx="484188" cy="457200"/>
          </a:xfrm>
          <a:custGeom>
            <a:avLst/>
            <a:gdLst>
              <a:gd name="T0" fmla="*/ 65 w 129"/>
              <a:gd name="T1" fmla="*/ 8 h 121"/>
              <a:gd name="T2" fmla="*/ 65 w 129"/>
              <a:gd name="T3" fmla="*/ 8 h 121"/>
              <a:gd name="T4" fmla="*/ 5 w 129"/>
              <a:gd name="T5" fmla="*/ 44 h 121"/>
              <a:gd name="T6" fmla="*/ 59 w 129"/>
              <a:gd name="T7" fmla="*/ 68 h 121"/>
              <a:gd name="T8" fmla="*/ 71 w 129"/>
              <a:gd name="T9" fmla="*/ 68 h 121"/>
              <a:gd name="T10" fmla="*/ 125 w 129"/>
              <a:gd name="T11" fmla="*/ 44 h 121"/>
              <a:gd name="T12" fmla="*/ 125 w 129"/>
              <a:gd name="T13" fmla="*/ 32 h 121"/>
              <a:gd name="T14" fmla="*/ 71 w 129"/>
              <a:gd name="T15" fmla="*/ 3 h 121"/>
              <a:gd name="T16" fmla="*/ 59 w 129"/>
              <a:gd name="T17" fmla="*/ 3 h 121"/>
              <a:gd name="T18" fmla="*/ 5 w 129"/>
              <a:gd name="T19" fmla="*/ 32 h 121"/>
              <a:gd name="T20" fmla="*/ 5 w 129"/>
              <a:gd name="T21" fmla="*/ 44 h 121"/>
              <a:gd name="T22" fmla="*/ 65 w 129"/>
              <a:gd name="T23" fmla="*/ 8 h 121"/>
              <a:gd name="T24" fmla="*/ 120 w 129"/>
              <a:gd name="T25" fmla="*/ 38 h 121"/>
              <a:gd name="T26" fmla="*/ 65 w 129"/>
              <a:gd name="T27" fmla="*/ 61 h 121"/>
              <a:gd name="T28" fmla="*/ 10 w 129"/>
              <a:gd name="T29" fmla="*/ 38 h 121"/>
              <a:gd name="T30" fmla="*/ 65 w 129"/>
              <a:gd name="T31" fmla="*/ 8 h 121"/>
              <a:gd name="T32" fmla="*/ 65 w 129"/>
              <a:gd name="T33" fmla="*/ 114 h 121"/>
              <a:gd name="T34" fmla="*/ 10 w 129"/>
              <a:gd name="T35" fmla="*/ 89 h 121"/>
              <a:gd name="T36" fmla="*/ 1 w 129"/>
              <a:gd name="T37" fmla="*/ 85 h 121"/>
              <a:gd name="T38" fmla="*/ 5 w 129"/>
              <a:gd name="T39" fmla="*/ 95 h 121"/>
              <a:gd name="T40" fmla="*/ 59 w 129"/>
              <a:gd name="T41" fmla="*/ 119 h 121"/>
              <a:gd name="T42" fmla="*/ 71 w 129"/>
              <a:gd name="T43" fmla="*/ 119 h 121"/>
              <a:gd name="T44" fmla="*/ 125 w 129"/>
              <a:gd name="T45" fmla="*/ 95 h 121"/>
              <a:gd name="T46" fmla="*/ 129 w 129"/>
              <a:gd name="T47" fmla="*/ 85 h 121"/>
              <a:gd name="T48" fmla="*/ 120 w 129"/>
              <a:gd name="T49" fmla="*/ 89 h 121"/>
              <a:gd name="T50" fmla="*/ 65 w 129"/>
              <a:gd name="T51" fmla="*/ 114 h 121"/>
              <a:gd name="T52" fmla="*/ 5 w 129"/>
              <a:gd name="T53" fmla="*/ 69 h 121"/>
              <a:gd name="T54" fmla="*/ 59 w 129"/>
              <a:gd name="T55" fmla="*/ 94 h 121"/>
              <a:gd name="T56" fmla="*/ 71 w 129"/>
              <a:gd name="T57" fmla="*/ 94 h 121"/>
              <a:gd name="T58" fmla="*/ 125 w 129"/>
              <a:gd name="T59" fmla="*/ 69 h 121"/>
              <a:gd name="T60" fmla="*/ 129 w 129"/>
              <a:gd name="T61" fmla="*/ 59 h 121"/>
              <a:gd name="T62" fmla="*/ 120 w 129"/>
              <a:gd name="T63" fmla="*/ 63 h 121"/>
              <a:gd name="T64" fmla="*/ 65 w 129"/>
              <a:gd name="T65" fmla="*/ 89 h 121"/>
              <a:gd name="T66" fmla="*/ 10 w 129"/>
              <a:gd name="T67" fmla="*/ 63 h 121"/>
              <a:gd name="T68" fmla="*/ 1 w 129"/>
              <a:gd name="T69" fmla="*/ 59 h 121"/>
              <a:gd name="T70" fmla="*/ 5 w 129"/>
              <a:gd name="T71" fmla="*/ 69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9" h="121">
                <a:moveTo>
                  <a:pt x="65" y="8"/>
                </a:moveTo>
                <a:cubicBezTo>
                  <a:pt x="65" y="8"/>
                  <a:pt x="65" y="8"/>
                  <a:pt x="65" y="8"/>
                </a:cubicBezTo>
                <a:close/>
                <a:moveTo>
                  <a:pt x="5" y="44"/>
                </a:moveTo>
                <a:cubicBezTo>
                  <a:pt x="59" y="68"/>
                  <a:pt x="59" y="68"/>
                  <a:pt x="59" y="68"/>
                </a:cubicBezTo>
                <a:cubicBezTo>
                  <a:pt x="64" y="70"/>
                  <a:pt x="66" y="70"/>
                  <a:pt x="71" y="68"/>
                </a:cubicBezTo>
                <a:cubicBezTo>
                  <a:pt x="125" y="44"/>
                  <a:pt x="125" y="44"/>
                  <a:pt x="125" y="44"/>
                </a:cubicBezTo>
                <a:cubicBezTo>
                  <a:pt x="129" y="42"/>
                  <a:pt x="129" y="34"/>
                  <a:pt x="125" y="32"/>
                </a:cubicBezTo>
                <a:cubicBezTo>
                  <a:pt x="71" y="3"/>
                  <a:pt x="71" y="3"/>
                  <a:pt x="71" y="3"/>
                </a:cubicBezTo>
                <a:cubicBezTo>
                  <a:pt x="67" y="0"/>
                  <a:pt x="64" y="1"/>
                  <a:pt x="59" y="3"/>
                </a:cubicBezTo>
                <a:cubicBezTo>
                  <a:pt x="5" y="32"/>
                  <a:pt x="5" y="32"/>
                  <a:pt x="5" y="32"/>
                </a:cubicBezTo>
                <a:cubicBezTo>
                  <a:pt x="1" y="34"/>
                  <a:pt x="0" y="41"/>
                  <a:pt x="5" y="44"/>
                </a:cubicBezTo>
                <a:close/>
                <a:moveTo>
                  <a:pt x="65" y="8"/>
                </a:moveTo>
                <a:cubicBezTo>
                  <a:pt x="120" y="38"/>
                  <a:pt x="120" y="38"/>
                  <a:pt x="120" y="38"/>
                </a:cubicBezTo>
                <a:cubicBezTo>
                  <a:pt x="65" y="61"/>
                  <a:pt x="65" y="61"/>
                  <a:pt x="65" y="61"/>
                </a:cubicBezTo>
                <a:cubicBezTo>
                  <a:pt x="10" y="38"/>
                  <a:pt x="10" y="38"/>
                  <a:pt x="10" y="38"/>
                </a:cubicBezTo>
                <a:lnTo>
                  <a:pt x="65" y="8"/>
                </a:lnTo>
                <a:close/>
                <a:moveTo>
                  <a:pt x="65" y="114"/>
                </a:moveTo>
                <a:cubicBezTo>
                  <a:pt x="10" y="89"/>
                  <a:pt x="10" y="89"/>
                  <a:pt x="10" y="89"/>
                </a:cubicBezTo>
                <a:cubicBezTo>
                  <a:pt x="10" y="89"/>
                  <a:pt x="5" y="87"/>
                  <a:pt x="1" y="85"/>
                </a:cubicBezTo>
                <a:cubicBezTo>
                  <a:pt x="1" y="88"/>
                  <a:pt x="2" y="93"/>
                  <a:pt x="5" y="95"/>
                </a:cubicBezTo>
                <a:cubicBezTo>
                  <a:pt x="59" y="119"/>
                  <a:pt x="59" y="119"/>
                  <a:pt x="59" y="119"/>
                </a:cubicBezTo>
                <a:cubicBezTo>
                  <a:pt x="64" y="121"/>
                  <a:pt x="66" y="121"/>
                  <a:pt x="71" y="119"/>
                </a:cubicBezTo>
                <a:cubicBezTo>
                  <a:pt x="125" y="95"/>
                  <a:pt x="125" y="95"/>
                  <a:pt x="125" y="95"/>
                </a:cubicBezTo>
                <a:cubicBezTo>
                  <a:pt x="128" y="94"/>
                  <a:pt x="129" y="88"/>
                  <a:pt x="129" y="85"/>
                </a:cubicBezTo>
                <a:cubicBezTo>
                  <a:pt x="126" y="86"/>
                  <a:pt x="121" y="89"/>
                  <a:pt x="120" y="89"/>
                </a:cubicBezTo>
                <a:lnTo>
                  <a:pt x="65" y="114"/>
                </a:lnTo>
                <a:close/>
                <a:moveTo>
                  <a:pt x="5" y="69"/>
                </a:moveTo>
                <a:cubicBezTo>
                  <a:pt x="59" y="94"/>
                  <a:pt x="59" y="94"/>
                  <a:pt x="59" y="94"/>
                </a:cubicBezTo>
                <a:cubicBezTo>
                  <a:pt x="64" y="96"/>
                  <a:pt x="66" y="96"/>
                  <a:pt x="71" y="94"/>
                </a:cubicBezTo>
                <a:cubicBezTo>
                  <a:pt x="125" y="69"/>
                  <a:pt x="125" y="69"/>
                  <a:pt x="125" y="69"/>
                </a:cubicBezTo>
                <a:cubicBezTo>
                  <a:pt x="128" y="68"/>
                  <a:pt x="129" y="62"/>
                  <a:pt x="129" y="59"/>
                </a:cubicBezTo>
                <a:cubicBezTo>
                  <a:pt x="126" y="61"/>
                  <a:pt x="121" y="63"/>
                  <a:pt x="120" y="63"/>
                </a:cubicBezTo>
                <a:cubicBezTo>
                  <a:pt x="65" y="89"/>
                  <a:pt x="65" y="89"/>
                  <a:pt x="65" y="89"/>
                </a:cubicBezTo>
                <a:cubicBezTo>
                  <a:pt x="10" y="63"/>
                  <a:pt x="10" y="63"/>
                  <a:pt x="10" y="63"/>
                </a:cubicBezTo>
                <a:cubicBezTo>
                  <a:pt x="10" y="63"/>
                  <a:pt x="5" y="61"/>
                  <a:pt x="1" y="59"/>
                </a:cubicBezTo>
                <a:cubicBezTo>
                  <a:pt x="1" y="62"/>
                  <a:pt x="2" y="68"/>
                  <a:pt x="5" y="6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47"/>
          <p:cNvSpPr>
            <a:spLocks noEditPoints="1"/>
          </p:cNvSpPr>
          <p:nvPr/>
        </p:nvSpPr>
        <p:spPr bwMode="auto">
          <a:xfrm>
            <a:off x="3193500" y="4014214"/>
            <a:ext cx="479425" cy="423862"/>
          </a:xfrm>
          <a:custGeom>
            <a:avLst/>
            <a:gdLst>
              <a:gd name="T0" fmla="*/ 112 w 128"/>
              <a:gd name="T1" fmla="*/ 60 h 112"/>
              <a:gd name="T2" fmla="*/ 104 w 128"/>
              <a:gd name="T3" fmla="*/ 60 h 112"/>
              <a:gd name="T4" fmla="*/ 104 w 128"/>
              <a:gd name="T5" fmla="*/ 16 h 112"/>
              <a:gd name="T6" fmla="*/ 88 w 128"/>
              <a:gd name="T7" fmla="*/ 0 h 112"/>
              <a:gd name="T8" fmla="*/ 40 w 128"/>
              <a:gd name="T9" fmla="*/ 0 h 112"/>
              <a:gd name="T10" fmla="*/ 24 w 128"/>
              <a:gd name="T11" fmla="*/ 16 h 112"/>
              <a:gd name="T12" fmla="*/ 24 w 128"/>
              <a:gd name="T13" fmla="*/ 60 h 112"/>
              <a:gd name="T14" fmla="*/ 16 w 128"/>
              <a:gd name="T15" fmla="*/ 60 h 112"/>
              <a:gd name="T16" fmla="*/ 0 w 128"/>
              <a:gd name="T17" fmla="*/ 76 h 112"/>
              <a:gd name="T18" fmla="*/ 0 w 128"/>
              <a:gd name="T19" fmla="*/ 84 h 112"/>
              <a:gd name="T20" fmla="*/ 16 w 128"/>
              <a:gd name="T21" fmla="*/ 100 h 112"/>
              <a:gd name="T22" fmla="*/ 25 w 128"/>
              <a:gd name="T23" fmla="*/ 100 h 112"/>
              <a:gd name="T24" fmla="*/ 40 w 128"/>
              <a:gd name="T25" fmla="*/ 112 h 112"/>
              <a:gd name="T26" fmla="*/ 88 w 128"/>
              <a:gd name="T27" fmla="*/ 112 h 112"/>
              <a:gd name="T28" fmla="*/ 103 w 128"/>
              <a:gd name="T29" fmla="*/ 100 h 112"/>
              <a:gd name="T30" fmla="*/ 112 w 128"/>
              <a:gd name="T31" fmla="*/ 100 h 112"/>
              <a:gd name="T32" fmla="*/ 128 w 128"/>
              <a:gd name="T33" fmla="*/ 84 h 112"/>
              <a:gd name="T34" fmla="*/ 128 w 128"/>
              <a:gd name="T35" fmla="*/ 76 h 112"/>
              <a:gd name="T36" fmla="*/ 112 w 128"/>
              <a:gd name="T37" fmla="*/ 60 h 112"/>
              <a:gd name="T38" fmla="*/ 32 w 128"/>
              <a:gd name="T39" fmla="*/ 16 h 112"/>
              <a:gd name="T40" fmla="*/ 40 w 128"/>
              <a:gd name="T41" fmla="*/ 8 h 112"/>
              <a:gd name="T42" fmla="*/ 88 w 128"/>
              <a:gd name="T43" fmla="*/ 8 h 112"/>
              <a:gd name="T44" fmla="*/ 96 w 128"/>
              <a:gd name="T45" fmla="*/ 16 h 112"/>
              <a:gd name="T46" fmla="*/ 96 w 128"/>
              <a:gd name="T47" fmla="*/ 60 h 112"/>
              <a:gd name="T48" fmla="*/ 32 w 128"/>
              <a:gd name="T49" fmla="*/ 60 h 112"/>
              <a:gd name="T50" fmla="*/ 32 w 128"/>
              <a:gd name="T51" fmla="*/ 16 h 112"/>
              <a:gd name="T52" fmla="*/ 88 w 128"/>
              <a:gd name="T53" fmla="*/ 104 h 112"/>
              <a:gd name="T54" fmla="*/ 40 w 128"/>
              <a:gd name="T55" fmla="*/ 104 h 112"/>
              <a:gd name="T56" fmla="*/ 32 w 128"/>
              <a:gd name="T57" fmla="*/ 96 h 112"/>
              <a:gd name="T58" fmla="*/ 40 w 128"/>
              <a:gd name="T59" fmla="*/ 88 h 112"/>
              <a:gd name="T60" fmla="*/ 88 w 128"/>
              <a:gd name="T61" fmla="*/ 88 h 112"/>
              <a:gd name="T62" fmla="*/ 96 w 128"/>
              <a:gd name="T63" fmla="*/ 96 h 112"/>
              <a:gd name="T64" fmla="*/ 88 w 128"/>
              <a:gd name="T65" fmla="*/ 104 h 112"/>
              <a:gd name="T66" fmla="*/ 120 w 128"/>
              <a:gd name="T67" fmla="*/ 84 h 112"/>
              <a:gd name="T68" fmla="*/ 112 w 128"/>
              <a:gd name="T69" fmla="*/ 92 h 112"/>
              <a:gd name="T70" fmla="*/ 103 w 128"/>
              <a:gd name="T71" fmla="*/ 92 h 112"/>
              <a:gd name="T72" fmla="*/ 88 w 128"/>
              <a:gd name="T73" fmla="*/ 80 h 112"/>
              <a:gd name="T74" fmla="*/ 40 w 128"/>
              <a:gd name="T75" fmla="*/ 80 h 112"/>
              <a:gd name="T76" fmla="*/ 25 w 128"/>
              <a:gd name="T77" fmla="*/ 92 h 112"/>
              <a:gd name="T78" fmla="*/ 16 w 128"/>
              <a:gd name="T79" fmla="*/ 92 h 112"/>
              <a:gd name="T80" fmla="*/ 8 w 128"/>
              <a:gd name="T81" fmla="*/ 84 h 112"/>
              <a:gd name="T82" fmla="*/ 8 w 128"/>
              <a:gd name="T83" fmla="*/ 76 h 112"/>
              <a:gd name="T84" fmla="*/ 16 w 128"/>
              <a:gd name="T85" fmla="*/ 68 h 112"/>
              <a:gd name="T86" fmla="*/ 112 w 128"/>
              <a:gd name="T87" fmla="*/ 68 h 112"/>
              <a:gd name="T88" fmla="*/ 120 w 128"/>
              <a:gd name="T89" fmla="*/ 76 h 112"/>
              <a:gd name="T90" fmla="*/ 120 w 128"/>
              <a:gd name="T91" fmla="*/ 8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8" h="112">
                <a:moveTo>
                  <a:pt x="112" y="60"/>
                </a:moveTo>
                <a:cubicBezTo>
                  <a:pt x="104" y="60"/>
                  <a:pt x="104" y="60"/>
                  <a:pt x="104" y="60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04" y="7"/>
                  <a:pt x="97" y="0"/>
                  <a:pt x="88" y="0"/>
                </a:cubicBezTo>
                <a:cubicBezTo>
                  <a:pt x="40" y="0"/>
                  <a:pt x="40" y="0"/>
                  <a:pt x="40" y="0"/>
                </a:cubicBezTo>
                <a:cubicBezTo>
                  <a:pt x="31" y="0"/>
                  <a:pt x="24" y="7"/>
                  <a:pt x="24" y="16"/>
                </a:cubicBezTo>
                <a:cubicBezTo>
                  <a:pt x="24" y="16"/>
                  <a:pt x="24" y="57"/>
                  <a:pt x="24" y="60"/>
                </a:cubicBezTo>
                <a:cubicBezTo>
                  <a:pt x="16" y="60"/>
                  <a:pt x="16" y="60"/>
                  <a:pt x="16" y="60"/>
                </a:cubicBezTo>
                <a:cubicBezTo>
                  <a:pt x="7" y="60"/>
                  <a:pt x="0" y="67"/>
                  <a:pt x="0" y="76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93"/>
                  <a:pt x="7" y="100"/>
                  <a:pt x="16" y="100"/>
                </a:cubicBezTo>
                <a:cubicBezTo>
                  <a:pt x="25" y="100"/>
                  <a:pt x="25" y="100"/>
                  <a:pt x="25" y="100"/>
                </a:cubicBezTo>
                <a:cubicBezTo>
                  <a:pt x="26" y="107"/>
                  <a:pt x="33" y="112"/>
                  <a:pt x="40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95" y="112"/>
                  <a:pt x="102" y="107"/>
                  <a:pt x="103" y="100"/>
                </a:cubicBezTo>
                <a:cubicBezTo>
                  <a:pt x="112" y="100"/>
                  <a:pt x="112" y="100"/>
                  <a:pt x="112" y="100"/>
                </a:cubicBezTo>
                <a:cubicBezTo>
                  <a:pt x="121" y="100"/>
                  <a:pt x="128" y="93"/>
                  <a:pt x="128" y="84"/>
                </a:cubicBezTo>
                <a:cubicBezTo>
                  <a:pt x="128" y="76"/>
                  <a:pt x="128" y="76"/>
                  <a:pt x="128" y="76"/>
                </a:cubicBezTo>
                <a:cubicBezTo>
                  <a:pt x="128" y="67"/>
                  <a:pt x="121" y="60"/>
                  <a:pt x="112" y="60"/>
                </a:cubicBezTo>
                <a:close/>
                <a:moveTo>
                  <a:pt x="32" y="16"/>
                </a:moveTo>
                <a:cubicBezTo>
                  <a:pt x="32" y="12"/>
                  <a:pt x="36" y="8"/>
                  <a:pt x="40" y="8"/>
                </a:cubicBezTo>
                <a:cubicBezTo>
                  <a:pt x="88" y="8"/>
                  <a:pt x="88" y="8"/>
                  <a:pt x="88" y="8"/>
                </a:cubicBezTo>
                <a:cubicBezTo>
                  <a:pt x="92" y="8"/>
                  <a:pt x="96" y="12"/>
                  <a:pt x="96" y="16"/>
                </a:cubicBezTo>
                <a:cubicBezTo>
                  <a:pt x="96" y="60"/>
                  <a:pt x="96" y="60"/>
                  <a:pt x="96" y="60"/>
                </a:cubicBezTo>
                <a:cubicBezTo>
                  <a:pt x="32" y="60"/>
                  <a:pt x="32" y="60"/>
                  <a:pt x="32" y="60"/>
                </a:cubicBezTo>
                <a:lnTo>
                  <a:pt x="32" y="16"/>
                </a:lnTo>
                <a:close/>
                <a:moveTo>
                  <a:pt x="88" y="104"/>
                </a:moveTo>
                <a:cubicBezTo>
                  <a:pt x="40" y="104"/>
                  <a:pt x="40" y="104"/>
                  <a:pt x="40" y="104"/>
                </a:cubicBezTo>
                <a:cubicBezTo>
                  <a:pt x="36" y="104"/>
                  <a:pt x="32" y="100"/>
                  <a:pt x="32" y="96"/>
                </a:cubicBezTo>
                <a:cubicBezTo>
                  <a:pt x="32" y="92"/>
                  <a:pt x="36" y="88"/>
                  <a:pt x="40" y="88"/>
                </a:cubicBezTo>
                <a:cubicBezTo>
                  <a:pt x="88" y="88"/>
                  <a:pt x="88" y="88"/>
                  <a:pt x="88" y="88"/>
                </a:cubicBezTo>
                <a:cubicBezTo>
                  <a:pt x="92" y="88"/>
                  <a:pt x="96" y="92"/>
                  <a:pt x="96" y="96"/>
                </a:cubicBezTo>
                <a:cubicBezTo>
                  <a:pt x="96" y="100"/>
                  <a:pt x="92" y="104"/>
                  <a:pt x="88" y="104"/>
                </a:cubicBezTo>
                <a:close/>
                <a:moveTo>
                  <a:pt x="120" y="84"/>
                </a:moveTo>
                <a:cubicBezTo>
                  <a:pt x="120" y="88"/>
                  <a:pt x="116" y="92"/>
                  <a:pt x="112" y="92"/>
                </a:cubicBezTo>
                <a:cubicBezTo>
                  <a:pt x="103" y="92"/>
                  <a:pt x="103" y="92"/>
                  <a:pt x="103" y="92"/>
                </a:cubicBezTo>
                <a:cubicBezTo>
                  <a:pt x="102" y="85"/>
                  <a:pt x="95" y="80"/>
                  <a:pt x="88" y="80"/>
                </a:cubicBezTo>
                <a:cubicBezTo>
                  <a:pt x="40" y="80"/>
                  <a:pt x="40" y="80"/>
                  <a:pt x="40" y="80"/>
                </a:cubicBezTo>
                <a:cubicBezTo>
                  <a:pt x="33" y="80"/>
                  <a:pt x="26" y="85"/>
                  <a:pt x="25" y="92"/>
                </a:cubicBezTo>
                <a:cubicBezTo>
                  <a:pt x="16" y="92"/>
                  <a:pt x="16" y="92"/>
                  <a:pt x="16" y="92"/>
                </a:cubicBezTo>
                <a:cubicBezTo>
                  <a:pt x="12" y="92"/>
                  <a:pt x="8" y="88"/>
                  <a:pt x="8" y="84"/>
                </a:cubicBezTo>
                <a:cubicBezTo>
                  <a:pt x="8" y="76"/>
                  <a:pt x="8" y="76"/>
                  <a:pt x="8" y="76"/>
                </a:cubicBezTo>
                <a:cubicBezTo>
                  <a:pt x="8" y="72"/>
                  <a:pt x="12" y="68"/>
                  <a:pt x="16" y="68"/>
                </a:cubicBezTo>
                <a:cubicBezTo>
                  <a:pt x="112" y="68"/>
                  <a:pt x="112" y="68"/>
                  <a:pt x="112" y="68"/>
                </a:cubicBezTo>
                <a:cubicBezTo>
                  <a:pt x="116" y="68"/>
                  <a:pt x="120" y="72"/>
                  <a:pt x="120" y="76"/>
                </a:cubicBezTo>
                <a:lnTo>
                  <a:pt x="120" y="8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36"/>
          <p:cNvSpPr>
            <a:spLocks noEditPoints="1"/>
          </p:cNvSpPr>
          <p:nvPr/>
        </p:nvSpPr>
        <p:spPr bwMode="auto">
          <a:xfrm>
            <a:off x="4640834" y="2922298"/>
            <a:ext cx="452703" cy="457200"/>
          </a:xfrm>
          <a:custGeom>
            <a:avLst/>
            <a:gdLst>
              <a:gd name="T0" fmla="*/ 59 w 128"/>
              <a:gd name="T1" fmla="*/ 96 h 128"/>
              <a:gd name="T2" fmla="*/ 29 w 128"/>
              <a:gd name="T3" fmla="*/ 96 h 128"/>
              <a:gd name="T4" fmla="*/ 20 w 128"/>
              <a:gd name="T5" fmla="*/ 100 h 128"/>
              <a:gd name="T6" fmla="*/ 29 w 128"/>
              <a:gd name="T7" fmla="*/ 104 h 128"/>
              <a:gd name="T8" fmla="*/ 59 w 128"/>
              <a:gd name="T9" fmla="*/ 104 h 128"/>
              <a:gd name="T10" fmla="*/ 108 w 128"/>
              <a:gd name="T11" fmla="*/ 100 h 128"/>
              <a:gd name="T12" fmla="*/ 44 w 128"/>
              <a:gd name="T13" fmla="*/ 110 h 128"/>
              <a:gd name="T14" fmla="*/ 44 w 128"/>
              <a:gd name="T15" fmla="*/ 90 h 128"/>
              <a:gd name="T16" fmla="*/ 44 w 128"/>
              <a:gd name="T17" fmla="*/ 110 h 128"/>
              <a:gd name="T18" fmla="*/ 59 w 128"/>
              <a:gd name="T19" fmla="*/ 32 h 128"/>
              <a:gd name="T20" fmla="*/ 29 w 128"/>
              <a:gd name="T21" fmla="*/ 32 h 128"/>
              <a:gd name="T22" fmla="*/ 20 w 128"/>
              <a:gd name="T23" fmla="*/ 36 h 128"/>
              <a:gd name="T24" fmla="*/ 29 w 128"/>
              <a:gd name="T25" fmla="*/ 40 h 128"/>
              <a:gd name="T26" fmla="*/ 59 w 128"/>
              <a:gd name="T27" fmla="*/ 40 h 128"/>
              <a:gd name="T28" fmla="*/ 108 w 128"/>
              <a:gd name="T29" fmla="*/ 36 h 128"/>
              <a:gd name="T30" fmla="*/ 44 w 128"/>
              <a:gd name="T31" fmla="*/ 46 h 128"/>
              <a:gd name="T32" fmla="*/ 44 w 128"/>
              <a:gd name="T33" fmla="*/ 26 h 128"/>
              <a:gd name="T34" fmla="*/ 44 w 128"/>
              <a:gd name="T35" fmla="*/ 46 h 128"/>
              <a:gd name="T36" fmla="*/ 95 w 128"/>
              <a:gd name="T37" fmla="*/ 64 h 128"/>
              <a:gd name="T38" fmla="*/ 65 w 128"/>
              <a:gd name="T39" fmla="*/ 64 h 128"/>
              <a:gd name="T40" fmla="*/ 20 w 128"/>
              <a:gd name="T41" fmla="*/ 68 h 128"/>
              <a:gd name="T42" fmla="*/ 65 w 128"/>
              <a:gd name="T43" fmla="*/ 72 h 128"/>
              <a:gd name="T44" fmla="*/ 95 w 128"/>
              <a:gd name="T45" fmla="*/ 72 h 128"/>
              <a:gd name="T46" fmla="*/ 108 w 128"/>
              <a:gd name="T47" fmla="*/ 68 h 128"/>
              <a:gd name="T48" fmla="*/ 80 w 128"/>
              <a:gd name="T49" fmla="*/ 78 h 128"/>
              <a:gd name="T50" fmla="*/ 80 w 128"/>
              <a:gd name="T51" fmla="*/ 58 h 128"/>
              <a:gd name="T52" fmla="*/ 80 w 128"/>
              <a:gd name="T53" fmla="*/ 78 h 128"/>
              <a:gd name="T54" fmla="*/ 16 w 128"/>
              <a:gd name="T55" fmla="*/ 0 h 128"/>
              <a:gd name="T56" fmla="*/ 0 w 128"/>
              <a:gd name="T57" fmla="*/ 112 h 128"/>
              <a:gd name="T58" fmla="*/ 112 w 128"/>
              <a:gd name="T59" fmla="*/ 128 h 128"/>
              <a:gd name="T60" fmla="*/ 128 w 128"/>
              <a:gd name="T61" fmla="*/ 16 h 128"/>
              <a:gd name="T62" fmla="*/ 120 w 128"/>
              <a:gd name="T63" fmla="*/ 112 h 128"/>
              <a:gd name="T64" fmla="*/ 16 w 128"/>
              <a:gd name="T65" fmla="*/ 120 h 128"/>
              <a:gd name="T66" fmla="*/ 8 w 128"/>
              <a:gd name="T67" fmla="*/ 16 h 128"/>
              <a:gd name="T68" fmla="*/ 112 w 128"/>
              <a:gd name="T69" fmla="*/ 8 h 128"/>
              <a:gd name="T70" fmla="*/ 120 w 128"/>
              <a:gd name="T71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8" h="128">
                <a:moveTo>
                  <a:pt x="104" y="96"/>
                </a:moveTo>
                <a:cubicBezTo>
                  <a:pt x="59" y="96"/>
                  <a:pt x="59" y="96"/>
                  <a:pt x="59" y="96"/>
                </a:cubicBezTo>
                <a:cubicBezTo>
                  <a:pt x="58" y="89"/>
                  <a:pt x="51" y="84"/>
                  <a:pt x="44" y="84"/>
                </a:cubicBezTo>
                <a:cubicBezTo>
                  <a:pt x="37" y="84"/>
                  <a:pt x="30" y="89"/>
                  <a:pt x="29" y="96"/>
                </a:cubicBezTo>
                <a:cubicBezTo>
                  <a:pt x="24" y="96"/>
                  <a:pt x="24" y="96"/>
                  <a:pt x="24" y="96"/>
                </a:cubicBezTo>
                <a:cubicBezTo>
                  <a:pt x="22" y="96"/>
                  <a:pt x="20" y="98"/>
                  <a:pt x="20" y="100"/>
                </a:cubicBezTo>
                <a:cubicBezTo>
                  <a:pt x="20" y="102"/>
                  <a:pt x="22" y="104"/>
                  <a:pt x="24" y="104"/>
                </a:cubicBezTo>
                <a:cubicBezTo>
                  <a:pt x="29" y="104"/>
                  <a:pt x="29" y="104"/>
                  <a:pt x="29" y="104"/>
                </a:cubicBezTo>
                <a:cubicBezTo>
                  <a:pt x="30" y="111"/>
                  <a:pt x="37" y="116"/>
                  <a:pt x="44" y="116"/>
                </a:cubicBezTo>
                <a:cubicBezTo>
                  <a:pt x="51" y="116"/>
                  <a:pt x="58" y="111"/>
                  <a:pt x="59" y="104"/>
                </a:cubicBezTo>
                <a:cubicBezTo>
                  <a:pt x="104" y="104"/>
                  <a:pt x="104" y="104"/>
                  <a:pt x="104" y="104"/>
                </a:cubicBezTo>
                <a:cubicBezTo>
                  <a:pt x="106" y="104"/>
                  <a:pt x="108" y="102"/>
                  <a:pt x="108" y="100"/>
                </a:cubicBezTo>
                <a:cubicBezTo>
                  <a:pt x="108" y="98"/>
                  <a:pt x="106" y="96"/>
                  <a:pt x="104" y="96"/>
                </a:cubicBezTo>
                <a:close/>
                <a:moveTo>
                  <a:pt x="44" y="110"/>
                </a:moveTo>
                <a:cubicBezTo>
                  <a:pt x="39" y="110"/>
                  <a:pt x="34" y="105"/>
                  <a:pt x="34" y="100"/>
                </a:cubicBezTo>
                <a:cubicBezTo>
                  <a:pt x="34" y="95"/>
                  <a:pt x="39" y="90"/>
                  <a:pt x="44" y="90"/>
                </a:cubicBezTo>
                <a:cubicBezTo>
                  <a:pt x="49" y="90"/>
                  <a:pt x="54" y="95"/>
                  <a:pt x="54" y="100"/>
                </a:cubicBezTo>
                <a:cubicBezTo>
                  <a:pt x="54" y="105"/>
                  <a:pt x="49" y="110"/>
                  <a:pt x="44" y="110"/>
                </a:cubicBezTo>
                <a:close/>
                <a:moveTo>
                  <a:pt x="104" y="32"/>
                </a:moveTo>
                <a:cubicBezTo>
                  <a:pt x="59" y="32"/>
                  <a:pt x="59" y="32"/>
                  <a:pt x="59" y="32"/>
                </a:cubicBezTo>
                <a:cubicBezTo>
                  <a:pt x="58" y="25"/>
                  <a:pt x="51" y="20"/>
                  <a:pt x="44" y="20"/>
                </a:cubicBezTo>
                <a:cubicBezTo>
                  <a:pt x="37" y="20"/>
                  <a:pt x="30" y="25"/>
                  <a:pt x="29" y="32"/>
                </a:cubicBezTo>
                <a:cubicBezTo>
                  <a:pt x="24" y="32"/>
                  <a:pt x="24" y="32"/>
                  <a:pt x="24" y="32"/>
                </a:cubicBezTo>
                <a:cubicBezTo>
                  <a:pt x="22" y="32"/>
                  <a:pt x="20" y="34"/>
                  <a:pt x="20" y="36"/>
                </a:cubicBezTo>
                <a:cubicBezTo>
                  <a:pt x="20" y="38"/>
                  <a:pt x="22" y="40"/>
                  <a:pt x="24" y="40"/>
                </a:cubicBezTo>
                <a:cubicBezTo>
                  <a:pt x="29" y="40"/>
                  <a:pt x="29" y="40"/>
                  <a:pt x="29" y="40"/>
                </a:cubicBezTo>
                <a:cubicBezTo>
                  <a:pt x="30" y="47"/>
                  <a:pt x="37" y="52"/>
                  <a:pt x="44" y="52"/>
                </a:cubicBezTo>
                <a:cubicBezTo>
                  <a:pt x="51" y="52"/>
                  <a:pt x="58" y="47"/>
                  <a:pt x="59" y="40"/>
                </a:cubicBezTo>
                <a:cubicBezTo>
                  <a:pt x="104" y="40"/>
                  <a:pt x="104" y="40"/>
                  <a:pt x="104" y="40"/>
                </a:cubicBezTo>
                <a:cubicBezTo>
                  <a:pt x="106" y="40"/>
                  <a:pt x="108" y="38"/>
                  <a:pt x="108" y="36"/>
                </a:cubicBezTo>
                <a:cubicBezTo>
                  <a:pt x="108" y="34"/>
                  <a:pt x="106" y="32"/>
                  <a:pt x="104" y="32"/>
                </a:cubicBezTo>
                <a:close/>
                <a:moveTo>
                  <a:pt x="44" y="46"/>
                </a:moveTo>
                <a:cubicBezTo>
                  <a:pt x="39" y="46"/>
                  <a:pt x="34" y="41"/>
                  <a:pt x="34" y="36"/>
                </a:cubicBezTo>
                <a:cubicBezTo>
                  <a:pt x="34" y="31"/>
                  <a:pt x="39" y="26"/>
                  <a:pt x="44" y="26"/>
                </a:cubicBezTo>
                <a:cubicBezTo>
                  <a:pt x="49" y="26"/>
                  <a:pt x="54" y="31"/>
                  <a:pt x="54" y="36"/>
                </a:cubicBezTo>
                <a:cubicBezTo>
                  <a:pt x="54" y="41"/>
                  <a:pt x="49" y="46"/>
                  <a:pt x="44" y="46"/>
                </a:cubicBezTo>
                <a:close/>
                <a:moveTo>
                  <a:pt x="104" y="64"/>
                </a:moveTo>
                <a:cubicBezTo>
                  <a:pt x="95" y="64"/>
                  <a:pt x="95" y="64"/>
                  <a:pt x="95" y="64"/>
                </a:cubicBezTo>
                <a:cubicBezTo>
                  <a:pt x="94" y="57"/>
                  <a:pt x="87" y="52"/>
                  <a:pt x="80" y="52"/>
                </a:cubicBezTo>
                <a:cubicBezTo>
                  <a:pt x="73" y="52"/>
                  <a:pt x="66" y="57"/>
                  <a:pt x="65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22" y="64"/>
                  <a:pt x="20" y="66"/>
                  <a:pt x="20" y="68"/>
                </a:cubicBezTo>
                <a:cubicBezTo>
                  <a:pt x="20" y="70"/>
                  <a:pt x="22" y="72"/>
                  <a:pt x="24" y="72"/>
                </a:cubicBezTo>
                <a:cubicBezTo>
                  <a:pt x="65" y="72"/>
                  <a:pt x="65" y="72"/>
                  <a:pt x="65" y="72"/>
                </a:cubicBezTo>
                <a:cubicBezTo>
                  <a:pt x="66" y="79"/>
                  <a:pt x="73" y="84"/>
                  <a:pt x="80" y="84"/>
                </a:cubicBezTo>
                <a:cubicBezTo>
                  <a:pt x="87" y="84"/>
                  <a:pt x="94" y="79"/>
                  <a:pt x="95" y="72"/>
                </a:cubicBezTo>
                <a:cubicBezTo>
                  <a:pt x="104" y="72"/>
                  <a:pt x="104" y="72"/>
                  <a:pt x="104" y="72"/>
                </a:cubicBezTo>
                <a:cubicBezTo>
                  <a:pt x="106" y="72"/>
                  <a:pt x="108" y="70"/>
                  <a:pt x="108" y="68"/>
                </a:cubicBezTo>
                <a:cubicBezTo>
                  <a:pt x="108" y="66"/>
                  <a:pt x="106" y="64"/>
                  <a:pt x="104" y="64"/>
                </a:cubicBezTo>
                <a:close/>
                <a:moveTo>
                  <a:pt x="80" y="78"/>
                </a:moveTo>
                <a:cubicBezTo>
                  <a:pt x="75" y="78"/>
                  <a:pt x="70" y="73"/>
                  <a:pt x="70" y="68"/>
                </a:cubicBezTo>
                <a:cubicBezTo>
                  <a:pt x="70" y="63"/>
                  <a:pt x="75" y="58"/>
                  <a:pt x="80" y="58"/>
                </a:cubicBezTo>
                <a:cubicBezTo>
                  <a:pt x="85" y="58"/>
                  <a:pt x="90" y="63"/>
                  <a:pt x="90" y="68"/>
                </a:cubicBezTo>
                <a:cubicBezTo>
                  <a:pt x="90" y="73"/>
                  <a:pt x="85" y="78"/>
                  <a:pt x="80" y="78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37"/>
          <p:cNvSpPr>
            <a:spLocks noEditPoints="1"/>
          </p:cNvSpPr>
          <p:nvPr/>
        </p:nvSpPr>
        <p:spPr bwMode="auto">
          <a:xfrm>
            <a:off x="7451609" y="2922298"/>
            <a:ext cx="457200" cy="454025"/>
          </a:xfrm>
          <a:custGeom>
            <a:avLst/>
            <a:gdLst>
              <a:gd name="T0" fmla="*/ 41 w 122"/>
              <a:gd name="T1" fmla="*/ 60 h 120"/>
              <a:gd name="T2" fmla="*/ 81 w 122"/>
              <a:gd name="T3" fmla="*/ 60 h 120"/>
              <a:gd name="T4" fmla="*/ 61 w 122"/>
              <a:gd name="T5" fmla="*/ 72 h 120"/>
              <a:gd name="T6" fmla="*/ 61 w 122"/>
              <a:gd name="T7" fmla="*/ 48 h 120"/>
              <a:gd name="T8" fmla="*/ 61 w 122"/>
              <a:gd name="T9" fmla="*/ 72 h 120"/>
              <a:gd name="T10" fmla="*/ 108 w 122"/>
              <a:gd name="T11" fmla="*/ 69 h 120"/>
              <a:gd name="T12" fmla="*/ 108 w 122"/>
              <a:gd name="T13" fmla="*/ 51 h 120"/>
              <a:gd name="T14" fmla="*/ 120 w 122"/>
              <a:gd name="T15" fmla="*/ 35 h 120"/>
              <a:gd name="T16" fmla="*/ 101 w 122"/>
              <a:gd name="T17" fmla="*/ 18 h 120"/>
              <a:gd name="T18" fmla="*/ 77 w 122"/>
              <a:gd name="T19" fmla="*/ 15 h 120"/>
              <a:gd name="T20" fmla="*/ 69 w 122"/>
              <a:gd name="T21" fmla="*/ 0 h 120"/>
              <a:gd name="T22" fmla="*/ 45 w 122"/>
              <a:gd name="T23" fmla="*/ 8 h 120"/>
              <a:gd name="T24" fmla="*/ 30 w 122"/>
              <a:gd name="T25" fmla="*/ 24 h 120"/>
              <a:gd name="T26" fmla="*/ 10 w 122"/>
              <a:gd name="T27" fmla="*/ 21 h 120"/>
              <a:gd name="T28" fmla="*/ 5 w 122"/>
              <a:gd name="T29" fmla="*/ 46 h 120"/>
              <a:gd name="T30" fmla="*/ 13 w 122"/>
              <a:gd name="T31" fmla="*/ 60 h 120"/>
              <a:gd name="T32" fmla="*/ 5 w 122"/>
              <a:gd name="T33" fmla="*/ 74 h 120"/>
              <a:gd name="T34" fmla="*/ 10 w 122"/>
              <a:gd name="T35" fmla="*/ 99 h 120"/>
              <a:gd name="T36" fmla="*/ 30 w 122"/>
              <a:gd name="T37" fmla="*/ 96 h 120"/>
              <a:gd name="T38" fmla="*/ 45 w 122"/>
              <a:gd name="T39" fmla="*/ 112 h 120"/>
              <a:gd name="T40" fmla="*/ 69 w 122"/>
              <a:gd name="T41" fmla="*/ 120 h 120"/>
              <a:gd name="T42" fmla="*/ 77 w 122"/>
              <a:gd name="T43" fmla="*/ 105 h 120"/>
              <a:gd name="T44" fmla="*/ 101 w 122"/>
              <a:gd name="T45" fmla="*/ 102 h 120"/>
              <a:gd name="T46" fmla="*/ 120 w 122"/>
              <a:gd name="T47" fmla="*/ 85 h 120"/>
              <a:gd name="T48" fmla="*/ 111 w 122"/>
              <a:gd name="T49" fmla="*/ 85 h 120"/>
              <a:gd name="T50" fmla="*/ 102 w 122"/>
              <a:gd name="T51" fmla="*/ 93 h 120"/>
              <a:gd name="T52" fmla="*/ 69 w 122"/>
              <a:gd name="T53" fmla="*/ 99 h 120"/>
              <a:gd name="T54" fmla="*/ 65 w 122"/>
              <a:gd name="T55" fmla="*/ 112 h 120"/>
              <a:gd name="T56" fmla="*/ 53 w 122"/>
              <a:gd name="T57" fmla="*/ 108 h 120"/>
              <a:gd name="T58" fmla="*/ 31 w 122"/>
              <a:gd name="T59" fmla="*/ 87 h 120"/>
              <a:gd name="T60" fmla="*/ 15 w 122"/>
              <a:gd name="T61" fmla="*/ 91 h 120"/>
              <a:gd name="T62" fmla="*/ 12 w 122"/>
              <a:gd name="T63" fmla="*/ 79 h 120"/>
              <a:gd name="T64" fmla="*/ 21 w 122"/>
              <a:gd name="T65" fmla="*/ 60 h 120"/>
              <a:gd name="T66" fmla="*/ 12 w 122"/>
              <a:gd name="T67" fmla="*/ 41 h 120"/>
              <a:gd name="T68" fmla="*/ 15 w 122"/>
              <a:gd name="T69" fmla="*/ 29 h 120"/>
              <a:gd name="T70" fmla="*/ 31 w 122"/>
              <a:gd name="T71" fmla="*/ 33 h 120"/>
              <a:gd name="T72" fmla="*/ 53 w 122"/>
              <a:gd name="T73" fmla="*/ 12 h 120"/>
              <a:gd name="T74" fmla="*/ 65 w 122"/>
              <a:gd name="T75" fmla="*/ 8 h 120"/>
              <a:gd name="T76" fmla="*/ 69 w 122"/>
              <a:gd name="T77" fmla="*/ 21 h 120"/>
              <a:gd name="T78" fmla="*/ 102 w 122"/>
              <a:gd name="T79" fmla="*/ 27 h 120"/>
              <a:gd name="T80" fmla="*/ 111 w 122"/>
              <a:gd name="T81" fmla="*/ 35 h 120"/>
              <a:gd name="T82" fmla="*/ 99 w 122"/>
              <a:gd name="T83" fmla="*/ 47 h 120"/>
              <a:gd name="T84" fmla="*/ 99 w 122"/>
              <a:gd name="T85" fmla="*/ 73 h 120"/>
              <a:gd name="T86" fmla="*/ 111 w 122"/>
              <a:gd name="T87" fmla="*/ 85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2" h="120">
                <a:moveTo>
                  <a:pt x="61" y="40"/>
                </a:moveTo>
                <a:cubicBezTo>
                  <a:pt x="50" y="40"/>
                  <a:pt x="41" y="49"/>
                  <a:pt x="41" y="60"/>
                </a:cubicBezTo>
                <a:cubicBezTo>
                  <a:pt x="41" y="71"/>
                  <a:pt x="50" y="80"/>
                  <a:pt x="61" y="80"/>
                </a:cubicBezTo>
                <a:cubicBezTo>
                  <a:pt x="72" y="80"/>
                  <a:pt x="81" y="71"/>
                  <a:pt x="81" y="60"/>
                </a:cubicBezTo>
                <a:cubicBezTo>
                  <a:pt x="81" y="49"/>
                  <a:pt x="72" y="40"/>
                  <a:pt x="61" y="40"/>
                </a:cubicBezTo>
                <a:close/>
                <a:moveTo>
                  <a:pt x="61" y="72"/>
                </a:moveTo>
                <a:cubicBezTo>
                  <a:pt x="54" y="72"/>
                  <a:pt x="49" y="67"/>
                  <a:pt x="49" y="60"/>
                </a:cubicBezTo>
                <a:cubicBezTo>
                  <a:pt x="49" y="53"/>
                  <a:pt x="54" y="48"/>
                  <a:pt x="61" y="48"/>
                </a:cubicBezTo>
                <a:cubicBezTo>
                  <a:pt x="68" y="48"/>
                  <a:pt x="73" y="53"/>
                  <a:pt x="73" y="60"/>
                </a:cubicBezTo>
                <a:cubicBezTo>
                  <a:pt x="73" y="67"/>
                  <a:pt x="68" y="72"/>
                  <a:pt x="61" y="72"/>
                </a:cubicBezTo>
                <a:close/>
                <a:moveTo>
                  <a:pt x="117" y="74"/>
                </a:moveTo>
                <a:cubicBezTo>
                  <a:pt x="108" y="69"/>
                  <a:pt x="108" y="69"/>
                  <a:pt x="108" y="69"/>
                </a:cubicBezTo>
                <a:cubicBezTo>
                  <a:pt x="108" y="66"/>
                  <a:pt x="109" y="63"/>
                  <a:pt x="109" y="60"/>
                </a:cubicBezTo>
                <a:cubicBezTo>
                  <a:pt x="109" y="57"/>
                  <a:pt x="108" y="54"/>
                  <a:pt x="108" y="51"/>
                </a:cubicBezTo>
                <a:cubicBezTo>
                  <a:pt x="117" y="46"/>
                  <a:pt x="117" y="46"/>
                  <a:pt x="117" y="46"/>
                </a:cubicBezTo>
                <a:cubicBezTo>
                  <a:pt x="121" y="44"/>
                  <a:pt x="122" y="39"/>
                  <a:pt x="120" y="35"/>
                </a:cubicBezTo>
                <a:cubicBezTo>
                  <a:pt x="112" y="21"/>
                  <a:pt x="112" y="21"/>
                  <a:pt x="112" y="21"/>
                </a:cubicBezTo>
                <a:cubicBezTo>
                  <a:pt x="110" y="17"/>
                  <a:pt x="105" y="16"/>
                  <a:pt x="101" y="18"/>
                </a:cubicBezTo>
                <a:cubicBezTo>
                  <a:pt x="92" y="24"/>
                  <a:pt x="92" y="24"/>
                  <a:pt x="92" y="24"/>
                </a:cubicBezTo>
                <a:cubicBezTo>
                  <a:pt x="87" y="20"/>
                  <a:pt x="82" y="17"/>
                  <a:pt x="77" y="15"/>
                </a:cubicBezTo>
                <a:cubicBezTo>
                  <a:pt x="77" y="8"/>
                  <a:pt x="77" y="8"/>
                  <a:pt x="77" y="8"/>
                </a:cubicBezTo>
                <a:cubicBezTo>
                  <a:pt x="77" y="4"/>
                  <a:pt x="73" y="0"/>
                  <a:pt x="69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49" y="0"/>
                  <a:pt x="45" y="4"/>
                  <a:pt x="45" y="8"/>
                </a:cubicBezTo>
                <a:cubicBezTo>
                  <a:pt x="45" y="15"/>
                  <a:pt x="45" y="15"/>
                  <a:pt x="45" y="15"/>
                </a:cubicBezTo>
                <a:cubicBezTo>
                  <a:pt x="40" y="17"/>
                  <a:pt x="35" y="20"/>
                  <a:pt x="30" y="24"/>
                </a:cubicBezTo>
                <a:cubicBezTo>
                  <a:pt x="21" y="18"/>
                  <a:pt x="21" y="18"/>
                  <a:pt x="21" y="18"/>
                </a:cubicBezTo>
                <a:cubicBezTo>
                  <a:pt x="17" y="16"/>
                  <a:pt x="12" y="17"/>
                  <a:pt x="10" y="21"/>
                </a:cubicBezTo>
                <a:cubicBezTo>
                  <a:pt x="2" y="35"/>
                  <a:pt x="2" y="35"/>
                  <a:pt x="2" y="35"/>
                </a:cubicBezTo>
                <a:cubicBezTo>
                  <a:pt x="0" y="39"/>
                  <a:pt x="1" y="44"/>
                  <a:pt x="5" y="46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3" y="57"/>
                  <a:pt x="13" y="60"/>
                </a:cubicBezTo>
                <a:cubicBezTo>
                  <a:pt x="13" y="63"/>
                  <a:pt x="14" y="66"/>
                  <a:pt x="14" y="69"/>
                </a:cubicBezTo>
                <a:cubicBezTo>
                  <a:pt x="5" y="74"/>
                  <a:pt x="5" y="74"/>
                  <a:pt x="5" y="74"/>
                </a:cubicBezTo>
                <a:cubicBezTo>
                  <a:pt x="1" y="76"/>
                  <a:pt x="0" y="81"/>
                  <a:pt x="2" y="85"/>
                </a:cubicBezTo>
                <a:cubicBezTo>
                  <a:pt x="10" y="99"/>
                  <a:pt x="10" y="99"/>
                  <a:pt x="10" y="99"/>
                </a:cubicBezTo>
                <a:cubicBezTo>
                  <a:pt x="12" y="103"/>
                  <a:pt x="17" y="104"/>
                  <a:pt x="21" y="102"/>
                </a:cubicBezTo>
                <a:cubicBezTo>
                  <a:pt x="30" y="96"/>
                  <a:pt x="30" y="96"/>
                  <a:pt x="30" y="96"/>
                </a:cubicBezTo>
                <a:cubicBezTo>
                  <a:pt x="35" y="100"/>
                  <a:pt x="40" y="103"/>
                  <a:pt x="45" y="105"/>
                </a:cubicBezTo>
                <a:cubicBezTo>
                  <a:pt x="45" y="112"/>
                  <a:pt x="45" y="112"/>
                  <a:pt x="45" y="112"/>
                </a:cubicBezTo>
                <a:cubicBezTo>
                  <a:pt x="45" y="116"/>
                  <a:pt x="49" y="120"/>
                  <a:pt x="53" y="120"/>
                </a:cubicBezTo>
                <a:cubicBezTo>
                  <a:pt x="69" y="120"/>
                  <a:pt x="69" y="120"/>
                  <a:pt x="69" y="120"/>
                </a:cubicBezTo>
                <a:cubicBezTo>
                  <a:pt x="73" y="120"/>
                  <a:pt x="77" y="116"/>
                  <a:pt x="77" y="112"/>
                </a:cubicBezTo>
                <a:cubicBezTo>
                  <a:pt x="77" y="105"/>
                  <a:pt x="77" y="105"/>
                  <a:pt x="77" y="105"/>
                </a:cubicBezTo>
                <a:cubicBezTo>
                  <a:pt x="82" y="103"/>
                  <a:pt x="87" y="100"/>
                  <a:pt x="92" y="96"/>
                </a:cubicBezTo>
                <a:cubicBezTo>
                  <a:pt x="101" y="102"/>
                  <a:pt x="101" y="102"/>
                  <a:pt x="101" y="102"/>
                </a:cubicBezTo>
                <a:cubicBezTo>
                  <a:pt x="105" y="104"/>
                  <a:pt x="110" y="103"/>
                  <a:pt x="112" y="99"/>
                </a:cubicBezTo>
                <a:cubicBezTo>
                  <a:pt x="120" y="85"/>
                  <a:pt x="120" y="85"/>
                  <a:pt x="120" y="85"/>
                </a:cubicBezTo>
                <a:cubicBezTo>
                  <a:pt x="122" y="81"/>
                  <a:pt x="121" y="76"/>
                  <a:pt x="117" y="74"/>
                </a:cubicBezTo>
                <a:close/>
                <a:moveTo>
                  <a:pt x="111" y="85"/>
                </a:moveTo>
                <a:cubicBezTo>
                  <a:pt x="107" y="91"/>
                  <a:pt x="107" y="91"/>
                  <a:pt x="107" y="91"/>
                </a:cubicBezTo>
                <a:cubicBezTo>
                  <a:pt x="106" y="93"/>
                  <a:pt x="104" y="94"/>
                  <a:pt x="102" y="93"/>
                </a:cubicBezTo>
                <a:cubicBezTo>
                  <a:pt x="91" y="87"/>
                  <a:pt x="91" y="87"/>
                  <a:pt x="91" y="87"/>
                </a:cubicBezTo>
                <a:cubicBezTo>
                  <a:pt x="85" y="93"/>
                  <a:pt x="78" y="97"/>
                  <a:pt x="69" y="99"/>
                </a:cubicBezTo>
                <a:cubicBezTo>
                  <a:pt x="69" y="108"/>
                  <a:pt x="69" y="108"/>
                  <a:pt x="69" y="108"/>
                </a:cubicBezTo>
                <a:cubicBezTo>
                  <a:pt x="69" y="110"/>
                  <a:pt x="67" y="112"/>
                  <a:pt x="65" y="112"/>
                </a:cubicBezTo>
                <a:cubicBezTo>
                  <a:pt x="57" y="112"/>
                  <a:pt x="57" y="112"/>
                  <a:pt x="57" y="112"/>
                </a:cubicBezTo>
                <a:cubicBezTo>
                  <a:pt x="55" y="112"/>
                  <a:pt x="53" y="110"/>
                  <a:pt x="53" y="108"/>
                </a:cubicBezTo>
                <a:cubicBezTo>
                  <a:pt x="53" y="99"/>
                  <a:pt x="53" y="99"/>
                  <a:pt x="53" y="99"/>
                </a:cubicBezTo>
                <a:cubicBezTo>
                  <a:pt x="44" y="97"/>
                  <a:pt x="37" y="93"/>
                  <a:pt x="31" y="87"/>
                </a:cubicBezTo>
                <a:cubicBezTo>
                  <a:pt x="20" y="93"/>
                  <a:pt x="20" y="93"/>
                  <a:pt x="20" y="93"/>
                </a:cubicBezTo>
                <a:cubicBezTo>
                  <a:pt x="18" y="94"/>
                  <a:pt x="16" y="93"/>
                  <a:pt x="15" y="91"/>
                </a:cubicBezTo>
                <a:cubicBezTo>
                  <a:pt x="11" y="85"/>
                  <a:pt x="11" y="85"/>
                  <a:pt x="11" y="85"/>
                </a:cubicBezTo>
                <a:cubicBezTo>
                  <a:pt x="10" y="83"/>
                  <a:pt x="10" y="80"/>
                  <a:pt x="12" y="79"/>
                </a:cubicBezTo>
                <a:cubicBezTo>
                  <a:pt x="23" y="73"/>
                  <a:pt x="23" y="73"/>
                  <a:pt x="23" y="73"/>
                </a:cubicBezTo>
                <a:cubicBezTo>
                  <a:pt x="22" y="69"/>
                  <a:pt x="21" y="64"/>
                  <a:pt x="21" y="60"/>
                </a:cubicBezTo>
                <a:cubicBezTo>
                  <a:pt x="21" y="56"/>
                  <a:pt x="22" y="51"/>
                  <a:pt x="23" y="47"/>
                </a:cubicBezTo>
                <a:cubicBezTo>
                  <a:pt x="12" y="41"/>
                  <a:pt x="12" y="41"/>
                  <a:pt x="12" y="41"/>
                </a:cubicBezTo>
                <a:cubicBezTo>
                  <a:pt x="10" y="40"/>
                  <a:pt x="10" y="37"/>
                  <a:pt x="11" y="35"/>
                </a:cubicBezTo>
                <a:cubicBezTo>
                  <a:pt x="15" y="29"/>
                  <a:pt x="15" y="29"/>
                  <a:pt x="15" y="29"/>
                </a:cubicBezTo>
                <a:cubicBezTo>
                  <a:pt x="16" y="27"/>
                  <a:pt x="18" y="26"/>
                  <a:pt x="20" y="27"/>
                </a:cubicBezTo>
                <a:cubicBezTo>
                  <a:pt x="31" y="33"/>
                  <a:pt x="31" y="33"/>
                  <a:pt x="31" y="33"/>
                </a:cubicBezTo>
                <a:cubicBezTo>
                  <a:pt x="37" y="27"/>
                  <a:pt x="44" y="23"/>
                  <a:pt x="53" y="21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0"/>
                  <a:pt x="55" y="8"/>
                  <a:pt x="57" y="8"/>
                </a:cubicBezTo>
                <a:cubicBezTo>
                  <a:pt x="65" y="8"/>
                  <a:pt x="65" y="8"/>
                  <a:pt x="65" y="8"/>
                </a:cubicBezTo>
                <a:cubicBezTo>
                  <a:pt x="67" y="8"/>
                  <a:pt x="69" y="10"/>
                  <a:pt x="69" y="12"/>
                </a:cubicBezTo>
                <a:cubicBezTo>
                  <a:pt x="69" y="21"/>
                  <a:pt x="69" y="21"/>
                  <a:pt x="69" y="21"/>
                </a:cubicBezTo>
                <a:cubicBezTo>
                  <a:pt x="78" y="23"/>
                  <a:pt x="85" y="27"/>
                  <a:pt x="91" y="33"/>
                </a:cubicBezTo>
                <a:cubicBezTo>
                  <a:pt x="102" y="27"/>
                  <a:pt x="102" y="27"/>
                  <a:pt x="102" y="27"/>
                </a:cubicBezTo>
                <a:cubicBezTo>
                  <a:pt x="104" y="26"/>
                  <a:pt x="106" y="27"/>
                  <a:pt x="107" y="29"/>
                </a:cubicBezTo>
                <a:cubicBezTo>
                  <a:pt x="111" y="35"/>
                  <a:pt x="111" y="35"/>
                  <a:pt x="111" y="35"/>
                </a:cubicBezTo>
                <a:cubicBezTo>
                  <a:pt x="112" y="37"/>
                  <a:pt x="112" y="40"/>
                  <a:pt x="110" y="41"/>
                </a:cubicBezTo>
                <a:cubicBezTo>
                  <a:pt x="99" y="47"/>
                  <a:pt x="99" y="47"/>
                  <a:pt x="99" y="47"/>
                </a:cubicBezTo>
                <a:cubicBezTo>
                  <a:pt x="100" y="51"/>
                  <a:pt x="101" y="56"/>
                  <a:pt x="101" y="60"/>
                </a:cubicBezTo>
                <a:cubicBezTo>
                  <a:pt x="101" y="64"/>
                  <a:pt x="100" y="69"/>
                  <a:pt x="99" y="73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2" y="80"/>
                  <a:pt x="112" y="83"/>
                  <a:pt x="111" y="8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43"/>
          <p:cNvSpPr>
            <a:spLocks noEditPoints="1"/>
          </p:cNvSpPr>
          <p:nvPr/>
        </p:nvSpPr>
        <p:spPr bwMode="auto">
          <a:xfrm>
            <a:off x="8861140" y="4016297"/>
            <a:ext cx="421780" cy="421780"/>
          </a:xfrm>
          <a:custGeom>
            <a:avLst/>
            <a:gdLst>
              <a:gd name="T0" fmla="*/ 127 w 132"/>
              <a:gd name="T1" fmla="*/ 5 h 131"/>
              <a:gd name="T2" fmla="*/ 108 w 132"/>
              <a:gd name="T3" fmla="*/ 6 h 131"/>
              <a:gd name="T4" fmla="*/ 83 w 132"/>
              <a:gd name="T5" fmla="*/ 32 h 131"/>
              <a:gd name="T6" fmla="*/ 35 w 132"/>
              <a:gd name="T7" fmla="*/ 14 h 131"/>
              <a:gd name="T8" fmla="*/ 21 w 132"/>
              <a:gd name="T9" fmla="*/ 17 h 131"/>
              <a:gd name="T10" fmla="*/ 21 w 132"/>
              <a:gd name="T11" fmla="*/ 35 h 131"/>
              <a:gd name="T12" fmla="*/ 53 w 132"/>
              <a:gd name="T13" fmla="*/ 61 h 131"/>
              <a:gd name="T14" fmla="*/ 32 w 132"/>
              <a:gd name="T15" fmla="*/ 83 h 131"/>
              <a:gd name="T16" fmla="*/ 12 w 132"/>
              <a:gd name="T17" fmla="*/ 78 h 131"/>
              <a:gd name="T18" fmla="*/ 6 w 132"/>
              <a:gd name="T19" fmla="*/ 79 h 131"/>
              <a:gd name="T20" fmla="*/ 3 w 132"/>
              <a:gd name="T21" fmla="*/ 88 h 131"/>
              <a:gd name="T22" fmla="*/ 26 w 132"/>
              <a:gd name="T23" fmla="*/ 106 h 131"/>
              <a:gd name="T24" fmla="*/ 44 w 132"/>
              <a:gd name="T25" fmla="*/ 129 h 131"/>
              <a:gd name="T26" fmla="*/ 53 w 132"/>
              <a:gd name="T27" fmla="*/ 126 h 131"/>
              <a:gd name="T28" fmla="*/ 54 w 132"/>
              <a:gd name="T29" fmla="*/ 120 h 131"/>
              <a:gd name="T30" fmla="*/ 50 w 132"/>
              <a:gd name="T31" fmla="*/ 100 h 131"/>
              <a:gd name="T32" fmla="*/ 71 w 132"/>
              <a:gd name="T33" fmla="*/ 79 h 131"/>
              <a:gd name="T34" fmla="*/ 97 w 132"/>
              <a:gd name="T35" fmla="*/ 112 h 131"/>
              <a:gd name="T36" fmla="*/ 115 w 132"/>
              <a:gd name="T37" fmla="*/ 112 h 131"/>
              <a:gd name="T38" fmla="*/ 118 w 132"/>
              <a:gd name="T39" fmla="*/ 97 h 131"/>
              <a:gd name="T40" fmla="*/ 100 w 132"/>
              <a:gd name="T41" fmla="*/ 49 h 131"/>
              <a:gd name="T42" fmla="*/ 126 w 132"/>
              <a:gd name="T43" fmla="*/ 24 h 131"/>
              <a:gd name="T44" fmla="*/ 127 w 132"/>
              <a:gd name="T45" fmla="*/ 5 h 131"/>
              <a:gd name="T46" fmla="*/ 121 w 132"/>
              <a:gd name="T47" fmla="*/ 19 h 131"/>
              <a:gd name="T48" fmla="*/ 92 w 132"/>
              <a:gd name="T49" fmla="*/ 49 h 131"/>
              <a:gd name="T50" fmla="*/ 110 w 132"/>
              <a:gd name="T51" fmla="*/ 98 h 131"/>
              <a:gd name="T52" fmla="*/ 109 w 132"/>
              <a:gd name="T53" fmla="*/ 106 h 131"/>
              <a:gd name="T54" fmla="*/ 102 w 132"/>
              <a:gd name="T55" fmla="*/ 106 h 131"/>
              <a:gd name="T56" fmla="*/ 73 w 132"/>
              <a:gd name="T57" fmla="*/ 67 h 131"/>
              <a:gd name="T58" fmla="*/ 41 w 132"/>
              <a:gd name="T59" fmla="*/ 99 h 131"/>
              <a:gd name="T60" fmla="*/ 47 w 132"/>
              <a:gd name="T61" fmla="*/ 120 h 131"/>
              <a:gd name="T62" fmla="*/ 31 w 132"/>
              <a:gd name="T63" fmla="*/ 100 h 131"/>
              <a:gd name="T64" fmla="*/ 12 w 132"/>
              <a:gd name="T65" fmla="*/ 85 h 131"/>
              <a:gd name="T66" fmla="*/ 32 w 132"/>
              <a:gd name="T67" fmla="*/ 91 h 131"/>
              <a:gd name="T68" fmla="*/ 65 w 132"/>
              <a:gd name="T69" fmla="*/ 59 h 131"/>
              <a:gd name="T70" fmla="*/ 26 w 132"/>
              <a:gd name="T71" fmla="*/ 30 h 131"/>
              <a:gd name="T72" fmla="*/ 26 w 132"/>
              <a:gd name="T73" fmla="*/ 23 h 131"/>
              <a:gd name="T74" fmla="*/ 34 w 132"/>
              <a:gd name="T75" fmla="*/ 22 h 131"/>
              <a:gd name="T76" fmla="*/ 83 w 132"/>
              <a:gd name="T77" fmla="*/ 40 h 131"/>
              <a:gd name="T78" fmla="*/ 113 w 132"/>
              <a:gd name="T79" fmla="*/ 11 h 131"/>
              <a:gd name="T80" fmla="*/ 122 w 132"/>
              <a:gd name="T81" fmla="*/ 11 h 131"/>
              <a:gd name="T82" fmla="*/ 121 w 132"/>
              <a:gd name="T83" fmla="*/ 19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2" h="131">
                <a:moveTo>
                  <a:pt x="127" y="5"/>
                </a:moveTo>
                <a:cubicBezTo>
                  <a:pt x="122" y="0"/>
                  <a:pt x="113" y="1"/>
                  <a:pt x="108" y="6"/>
                </a:cubicBezTo>
                <a:cubicBezTo>
                  <a:pt x="83" y="32"/>
                  <a:pt x="83" y="32"/>
                  <a:pt x="83" y="32"/>
                </a:cubicBezTo>
                <a:cubicBezTo>
                  <a:pt x="35" y="14"/>
                  <a:pt x="35" y="14"/>
                  <a:pt x="35" y="14"/>
                </a:cubicBezTo>
                <a:cubicBezTo>
                  <a:pt x="31" y="13"/>
                  <a:pt x="26" y="12"/>
                  <a:pt x="21" y="17"/>
                </a:cubicBezTo>
                <a:cubicBezTo>
                  <a:pt x="18" y="20"/>
                  <a:pt x="12" y="26"/>
                  <a:pt x="21" y="35"/>
                </a:cubicBezTo>
                <a:cubicBezTo>
                  <a:pt x="53" y="61"/>
                  <a:pt x="53" y="61"/>
                  <a:pt x="53" y="61"/>
                </a:cubicBezTo>
                <a:cubicBezTo>
                  <a:pt x="32" y="83"/>
                  <a:pt x="32" y="83"/>
                  <a:pt x="32" y="83"/>
                </a:cubicBezTo>
                <a:cubicBezTo>
                  <a:pt x="12" y="78"/>
                  <a:pt x="12" y="78"/>
                  <a:pt x="12" y="78"/>
                </a:cubicBezTo>
                <a:cubicBezTo>
                  <a:pt x="9" y="77"/>
                  <a:pt x="7" y="77"/>
                  <a:pt x="6" y="79"/>
                </a:cubicBezTo>
                <a:cubicBezTo>
                  <a:pt x="5" y="80"/>
                  <a:pt x="0" y="84"/>
                  <a:pt x="3" y="88"/>
                </a:cubicBezTo>
                <a:cubicBezTo>
                  <a:pt x="26" y="106"/>
                  <a:pt x="26" y="106"/>
                  <a:pt x="26" y="106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47" y="131"/>
                  <a:pt x="49" y="130"/>
                  <a:pt x="53" y="126"/>
                </a:cubicBezTo>
                <a:cubicBezTo>
                  <a:pt x="55" y="124"/>
                  <a:pt x="55" y="123"/>
                  <a:pt x="54" y="120"/>
                </a:cubicBezTo>
                <a:cubicBezTo>
                  <a:pt x="50" y="100"/>
                  <a:pt x="50" y="100"/>
                  <a:pt x="50" y="100"/>
                </a:cubicBezTo>
                <a:cubicBezTo>
                  <a:pt x="71" y="79"/>
                  <a:pt x="71" y="79"/>
                  <a:pt x="71" y="79"/>
                </a:cubicBezTo>
                <a:cubicBezTo>
                  <a:pt x="97" y="112"/>
                  <a:pt x="97" y="112"/>
                  <a:pt x="97" y="112"/>
                </a:cubicBezTo>
                <a:cubicBezTo>
                  <a:pt x="106" y="120"/>
                  <a:pt x="112" y="114"/>
                  <a:pt x="115" y="112"/>
                </a:cubicBezTo>
                <a:cubicBezTo>
                  <a:pt x="120" y="106"/>
                  <a:pt x="119" y="101"/>
                  <a:pt x="118" y="97"/>
                </a:cubicBezTo>
                <a:cubicBezTo>
                  <a:pt x="100" y="49"/>
                  <a:pt x="100" y="49"/>
                  <a:pt x="100" y="49"/>
                </a:cubicBezTo>
                <a:cubicBezTo>
                  <a:pt x="126" y="24"/>
                  <a:pt x="126" y="24"/>
                  <a:pt x="126" y="24"/>
                </a:cubicBezTo>
                <a:cubicBezTo>
                  <a:pt x="131" y="19"/>
                  <a:pt x="132" y="10"/>
                  <a:pt x="127" y="5"/>
                </a:cubicBezTo>
                <a:close/>
                <a:moveTo>
                  <a:pt x="121" y="19"/>
                </a:moveTo>
                <a:cubicBezTo>
                  <a:pt x="92" y="49"/>
                  <a:pt x="92" y="49"/>
                  <a:pt x="92" y="49"/>
                </a:cubicBezTo>
                <a:cubicBezTo>
                  <a:pt x="110" y="98"/>
                  <a:pt x="110" y="98"/>
                  <a:pt x="110" y="98"/>
                </a:cubicBezTo>
                <a:cubicBezTo>
                  <a:pt x="111" y="101"/>
                  <a:pt x="110" y="105"/>
                  <a:pt x="109" y="106"/>
                </a:cubicBezTo>
                <a:cubicBezTo>
                  <a:pt x="106" y="109"/>
                  <a:pt x="103" y="107"/>
                  <a:pt x="102" y="106"/>
                </a:cubicBezTo>
                <a:cubicBezTo>
                  <a:pt x="73" y="67"/>
                  <a:pt x="73" y="67"/>
                  <a:pt x="73" y="67"/>
                </a:cubicBezTo>
                <a:cubicBezTo>
                  <a:pt x="41" y="99"/>
                  <a:pt x="41" y="99"/>
                  <a:pt x="41" y="99"/>
                </a:cubicBezTo>
                <a:cubicBezTo>
                  <a:pt x="47" y="120"/>
                  <a:pt x="47" y="120"/>
                  <a:pt x="47" y="120"/>
                </a:cubicBezTo>
                <a:cubicBezTo>
                  <a:pt x="45" y="118"/>
                  <a:pt x="32" y="100"/>
                  <a:pt x="31" y="100"/>
                </a:cubicBezTo>
                <a:cubicBezTo>
                  <a:pt x="31" y="100"/>
                  <a:pt x="14" y="87"/>
                  <a:pt x="12" y="85"/>
                </a:cubicBezTo>
                <a:cubicBezTo>
                  <a:pt x="32" y="91"/>
                  <a:pt x="32" y="91"/>
                  <a:pt x="32" y="91"/>
                </a:cubicBezTo>
                <a:cubicBezTo>
                  <a:pt x="65" y="59"/>
                  <a:pt x="65" y="59"/>
                  <a:pt x="65" y="59"/>
                </a:cubicBezTo>
                <a:cubicBezTo>
                  <a:pt x="26" y="30"/>
                  <a:pt x="26" y="30"/>
                  <a:pt x="26" y="30"/>
                </a:cubicBezTo>
                <a:cubicBezTo>
                  <a:pt x="25" y="29"/>
                  <a:pt x="23" y="26"/>
                  <a:pt x="26" y="23"/>
                </a:cubicBezTo>
                <a:cubicBezTo>
                  <a:pt x="28" y="22"/>
                  <a:pt x="31" y="22"/>
                  <a:pt x="34" y="22"/>
                </a:cubicBezTo>
                <a:cubicBezTo>
                  <a:pt x="83" y="40"/>
                  <a:pt x="83" y="40"/>
                  <a:pt x="83" y="40"/>
                </a:cubicBezTo>
                <a:cubicBezTo>
                  <a:pt x="113" y="11"/>
                  <a:pt x="113" y="11"/>
                  <a:pt x="113" y="11"/>
                </a:cubicBezTo>
                <a:cubicBezTo>
                  <a:pt x="116" y="9"/>
                  <a:pt x="120" y="9"/>
                  <a:pt x="122" y="11"/>
                </a:cubicBezTo>
                <a:cubicBezTo>
                  <a:pt x="123" y="13"/>
                  <a:pt x="124" y="17"/>
                  <a:pt x="121" y="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2123406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936944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50482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9153686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331404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514868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868726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682264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91867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902571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7089033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275495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4882019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81722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486303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906728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" name="Group 5"/>
          <p:cNvGrpSpPr/>
          <p:nvPr/>
        </p:nvGrpSpPr>
        <p:grpSpPr>
          <a:xfrm>
            <a:off x="7889394" y="1511498"/>
            <a:ext cx="1986511" cy="1984394"/>
            <a:chOff x="7378700" y="1951038"/>
            <a:chExt cx="1489075" cy="1487488"/>
          </a:xfrm>
        </p:grpSpPr>
        <p:sp>
          <p:nvSpPr>
            <p:cNvPr id="7" name="Oval 16"/>
            <p:cNvSpPr>
              <a:spLocks noChangeArrowheads="1"/>
            </p:cNvSpPr>
            <p:nvPr/>
          </p:nvSpPr>
          <p:spPr bwMode="auto">
            <a:xfrm>
              <a:off x="7378700" y="1951038"/>
              <a:ext cx="1489075" cy="148748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Oval 17"/>
            <p:cNvSpPr>
              <a:spLocks noChangeArrowheads="1"/>
            </p:cNvSpPr>
            <p:nvPr/>
          </p:nvSpPr>
          <p:spPr bwMode="auto">
            <a:xfrm>
              <a:off x="7631113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5871117" y="1511498"/>
            <a:ext cx="2304183" cy="1984394"/>
            <a:chOff x="5865813" y="1951038"/>
            <a:chExt cx="1727200" cy="1487488"/>
          </a:xfrm>
        </p:grpSpPr>
        <p:sp>
          <p:nvSpPr>
            <p:cNvPr id="10" name="Freeform 15"/>
            <p:cNvSpPr>
              <a:spLocks noEditPoints="1"/>
            </p:cNvSpPr>
            <p:nvPr/>
          </p:nvSpPr>
          <p:spPr bwMode="auto">
            <a:xfrm>
              <a:off x="5865813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4" y="331"/>
                    <a:pt x="65" y="271"/>
                    <a:pt x="65" y="198"/>
                  </a:cubicBezTo>
                  <a:cubicBezTo>
                    <a:pt x="65" y="124"/>
                    <a:pt x="124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20"/>
            <p:cNvSpPr>
              <a:spLocks/>
            </p:cNvSpPr>
            <p:nvPr/>
          </p:nvSpPr>
          <p:spPr bwMode="auto">
            <a:xfrm>
              <a:off x="70373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Oval 11"/>
            <p:cNvSpPr>
              <a:spLocks noChangeArrowheads="1"/>
            </p:cNvSpPr>
            <p:nvPr/>
          </p:nvSpPr>
          <p:spPr bwMode="auto">
            <a:xfrm>
              <a:off x="611346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850721" y="1511498"/>
            <a:ext cx="2299947" cy="1984394"/>
            <a:chOff x="4351338" y="1951038"/>
            <a:chExt cx="1724025" cy="1487488"/>
          </a:xfrm>
        </p:grpSpPr>
        <p:sp>
          <p:nvSpPr>
            <p:cNvPr id="14" name="Freeform 14"/>
            <p:cNvSpPr>
              <a:spLocks noEditPoints="1"/>
            </p:cNvSpPr>
            <p:nvPr/>
          </p:nvSpPr>
          <p:spPr bwMode="auto">
            <a:xfrm>
              <a:off x="4351338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9"/>
            <p:cNvSpPr>
              <a:spLocks/>
            </p:cNvSpPr>
            <p:nvPr/>
          </p:nvSpPr>
          <p:spPr bwMode="auto">
            <a:xfrm>
              <a:off x="551973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Oval 22"/>
            <p:cNvSpPr>
              <a:spLocks noChangeArrowheads="1"/>
            </p:cNvSpPr>
            <p:nvPr/>
          </p:nvSpPr>
          <p:spPr bwMode="auto">
            <a:xfrm>
              <a:off x="459581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7" name="Freeform 34"/>
          <p:cNvSpPr>
            <a:spLocks noEditPoints="1"/>
          </p:cNvSpPr>
          <p:nvPr/>
        </p:nvSpPr>
        <p:spPr bwMode="auto">
          <a:xfrm>
            <a:off x="4572965" y="2261454"/>
            <a:ext cx="529316" cy="534888"/>
          </a:xfrm>
          <a:custGeom>
            <a:avLst/>
            <a:gdLst>
              <a:gd name="T0" fmla="*/ 75 w 80"/>
              <a:gd name="T1" fmla="*/ 29 h 81"/>
              <a:gd name="T2" fmla="*/ 73 w 80"/>
              <a:gd name="T3" fmla="*/ 24 h 81"/>
              <a:gd name="T4" fmla="*/ 69 w 80"/>
              <a:gd name="T5" fmla="*/ 12 h 81"/>
              <a:gd name="T6" fmla="*/ 57 w 80"/>
              <a:gd name="T7" fmla="*/ 8 h 81"/>
              <a:gd name="T8" fmla="*/ 51 w 80"/>
              <a:gd name="T9" fmla="*/ 5 h 81"/>
              <a:gd name="T10" fmla="*/ 40 w 80"/>
              <a:gd name="T11" fmla="*/ 0 h 81"/>
              <a:gd name="T12" fmla="*/ 29 w 80"/>
              <a:gd name="T13" fmla="*/ 5 h 81"/>
              <a:gd name="T14" fmla="*/ 23 w 80"/>
              <a:gd name="T15" fmla="*/ 8 h 81"/>
              <a:gd name="T16" fmla="*/ 11 w 80"/>
              <a:gd name="T17" fmla="*/ 12 h 81"/>
              <a:gd name="T18" fmla="*/ 7 w 80"/>
              <a:gd name="T19" fmla="*/ 24 h 81"/>
              <a:gd name="T20" fmla="*/ 5 w 80"/>
              <a:gd name="T21" fmla="*/ 29 h 81"/>
              <a:gd name="T22" fmla="*/ 0 w 80"/>
              <a:gd name="T23" fmla="*/ 41 h 81"/>
              <a:gd name="T24" fmla="*/ 5 w 80"/>
              <a:gd name="T25" fmla="*/ 52 h 81"/>
              <a:gd name="T26" fmla="*/ 7 w 80"/>
              <a:gd name="T27" fmla="*/ 58 h 81"/>
              <a:gd name="T28" fmla="*/ 11 w 80"/>
              <a:gd name="T29" fmla="*/ 69 h 81"/>
              <a:gd name="T30" fmla="*/ 23 w 80"/>
              <a:gd name="T31" fmla="*/ 73 h 81"/>
              <a:gd name="T32" fmla="*/ 29 w 80"/>
              <a:gd name="T33" fmla="*/ 76 h 81"/>
              <a:gd name="T34" fmla="*/ 40 w 80"/>
              <a:gd name="T35" fmla="*/ 81 h 81"/>
              <a:gd name="T36" fmla="*/ 51 w 80"/>
              <a:gd name="T37" fmla="*/ 76 h 81"/>
              <a:gd name="T38" fmla="*/ 57 w 80"/>
              <a:gd name="T39" fmla="*/ 73 h 81"/>
              <a:gd name="T40" fmla="*/ 69 w 80"/>
              <a:gd name="T41" fmla="*/ 69 h 81"/>
              <a:gd name="T42" fmla="*/ 73 w 80"/>
              <a:gd name="T43" fmla="*/ 58 h 81"/>
              <a:gd name="T44" fmla="*/ 75 w 80"/>
              <a:gd name="T45" fmla="*/ 52 h 81"/>
              <a:gd name="T46" fmla="*/ 80 w 80"/>
              <a:gd name="T47" fmla="*/ 41 h 81"/>
              <a:gd name="T48" fmla="*/ 75 w 80"/>
              <a:gd name="T49" fmla="*/ 29 h 81"/>
              <a:gd name="T50" fmla="*/ 40 w 80"/>
              <a:gd name="T51" fmla="*/ 53 h 81"/>
              <a:gd name="T52" fmla="*/ 28 w 80"/>
              <a:gd name="T53" fmla="*/ 41 h 81"/>
              <a:gd name="T54" fmla="*/ 40 w 80"/>
              <a:gd name="T55" fmla="*/ 28 h 81"/>
              <a:gd name="T56" fmla="*/ 52 w 80"/>
              <a:gd name="T57" fmla="*/ 41 h 81"/>
              <a:gd name="T58" fmla="*/ 40 w 80"/>
              <a:gd name="T59" fmla="*/ 53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0" h="81">
                <a:moveTo>
                  <a:pt x="75" y="29"/>
                </a:moveTo>
                <a:cubicBezTo>
                  <a:pt x="72" y="29"/>
                  <a:pt x="71" y="26"/>
                  <a:pt x="73" y="24"/>
                </a:cubicBezTo>
                <a:cubicBezTo>
                  <a:pt x="74" y="21"/>
                  <a:pt x="72" y="16"/>
                  <a:pt x="69" y="12"/>
                </a:cubicBezTo>
                <a:cubicBezTo>
                  <a:pt x="65" y="8"/>
                  <a:pt x="60" y="6"/>
                  <a:pt x="57" y="8"/>
                </a:cubicBezTo>
                <a:cubicBezTo>
                  <a:pt x="54" y="9"/>
                  <a:pt x="52" y="8"/>
                  <a:pt x="51" y="5"/>
                </a:cubicBezTo>
                <a:cubicBezTo>
                  <a:pt x="50" y="3"/>
                  <a:pt x="45" y="0"/>
                  <a:pt x="40" y="0"/>
                </a:cubicBezTo>
                <a:cubicBezTo>
                  <a:pt x="35" y="0"/>
                  <a:pt x="30" y="3"/>
                  <a:pt x="29" y="5"/>
                </a:cubicBezTo>
                <a:cubicBezTo>
                  <a:pt x="28" y="8"/>
                  <a:pt x="26" y="9"/>
                  <a:pt x="23" y="8"/>
                </a:cubicBezTo>
                <a:cubicBezTo>
                  <a:pt x="20" y="6"/>
                  <a:pt x="15" y="8"/>
                  <a:pt x="11" y="12"/>
                </a:cubicBezTo>
                <a:cubicBezTo>
                  <a:pt x="8" y="16"/>
                  <a:pt x="6" y="21"/>
                  <a:pt x="7" y="24"/>
                </a:cubicBezTo>
                <a:cubicBezTo>
                  <a:pt x="9" y="26"/>
                  <a:pt x="8" y="29"/>
                  <a:pt x="5" y="29"/>
                </a:cubicBezTo>
                <a:cubicBezTo>
                  <a:pt x="2" y="30"/>
                  <a:pt x="0" y="35"/>
                  <a:pt x="0" y="41"/>
                </a:cubicBezTo>
                <a:cubicBezTo>
                  <a:pt x="0" y="46"/>
                  <a:pt x="2" y="51"/>
                  <a:pt x="5" y="52"/>
                </a:cubicBezTo>
                <a:cubicBezTo>
                  <a:pt x="8" y="52"/>
                  <a:pt x="9" y="55"/>
                  <a:pt x="7" y="58"/>
                </a:cubicBezTo>
                <a:cubicBezTo>
                  <a:pt x="6" y="60"/>
                  <a:pt x="8" y="65"/>
                  <a:pt x="11" y="69"/>
                </a:cubicBezTo>
                <a:cubicBezTo>
                  <a:pt x="15" y="73"/>
                  <a:pt x="20" y="75"/>
                  <a:pt x="23" y="73"/>
                </a:cubicBezTo>
                <a:cubicBezTo>
                  <a:pt x="26" y="72"/>
                  <a:pt x="28" y="73"/>
                  <a:pt x="29" y="76"/>
                </a:cubicBezTo>
                <a:cubicBezTo>
                  <a:pt x="30" y="79"/>
                  <a:pt x="35" y="81"/>
                  <a:pt x="40" y="81"/>
                </a:cubicBezTo>
                <a:cubicBezTo>
                  <a:pt x="45" y="81"/>
                  <a:pt x="50" y="79"/>
                  <a:pt x="51" y="76"/>
                </a:cubicBezTo>
                <a:cubicBezTo>
                  <a:pt x="52" y="73"/>
                  <a:pt x="54" y="72"/>
                  <a:pt x="57" y="73"/>
                </a:cubicBezTo>
                <a:cubicBezTo>
                  <a:pt x="60" y="75"/>
                  <a:pt x="65" y="73"/>
                  <a:pt x="69" y="69"/>
                </a:cubicBezTo>
                <a:cubicBezTo>
                  <a:pt x="72" y="65"/>
                  <a:pt x="74" y="60"/>
                  <a:pt x="73" y="58"/>
                </a:cubicBezTo>
                <a:cubicBezTo>
                  <a:pt x="71" y="55"/>
                  <a:pt x="72" y="52"/>
                  <a:pt x="75" y="52"/>
                </a:cubicBezTo>
                <a:cubicBezTo>
                  <a:pt x="78" y="51"/>
                  <a:pt x="80" y="46"/>
                  <a:pt x="80" y="41"/>
                </a:cubicBezTo>
                <a:cubicBezTo>
                  <a:pt x="80" y="35"/>
                  <a:pt x="78" y="30"/>
                  <a:pt x="75" y="29"/>
                </a:cubicBezTo>
                <a:close/>
                <a:moveTo>
                  <a:pt x="40" y="53"/>
                </a:moveTo>
                <a:cubicBezTo>
                  <a:pt x="33" y="53"/>
                  <a:pt x="28" y="47"/>
                  <a:pt x="28" y="41"/>
                </a:cubicBezTo>
                <a:cubicBezTo>
                  <a:pt x="28" y="34"/>
                  <a:pt x="33" y="28"/>
                  <a:pt x="40" y="28"/>
                </a:cubicBezTo>
                <a:cubicBezTo>
                  <a:pt x="47" y="28"/>
                  <a:pt x="52" y="34"/>
                  <a:pt x="52" y="41"/>
                </a:cubicBezTo>
                <a:cubicBezTo>
                  <a:pt x="52" y="47"/>
                  <a:pt x="47" y="53"/>
                  <a:pt x="40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8" name="Group 17"/>
          <p:cNvGrpSpPr/>
          <p:nvPr/>
        </p:nvGrpSpPr>
        <p:grpSpPr>
          <a:xfrm>
            <a:off x="6591022" y="2231137"/>
            <a:ext cx="548818" cy="540461"/>
            <a:chOff x="6454775" y="2647951"/>
            <a:chExt cx="312738" cy="307975"/>
          </a:xfrm>
          <a:solidFill>
            <a:schemeClr val="accent3"/>
          </a:solidFill>
        </p:grpSpPr>
        <p:sp>
          <p:nvSpPr>
            <p:cNvPr id="19" name="Freeform 35"/>
            <p:cNvSpPr>
              <a:spLocks/>
            </p:cNvSpPr>
            <p:nvPr/>
          </p:nvSpPr>
          <p:spPr bwMode="auto">
            <a:xfrm>
              <a:off x="6616700" y="2647951"/>
              <a:ext cx="150813" cy="146050"/>
            </a:xfrm>
            <a:custGeom>
              <a:avLst/>
              <a:gdLst>
                <a:gd name="T0" fmla="*/ 0 w 40"/>
                <a:gd name="T1" fmla="*/ 0 h 39"/>
                <a:gd name="T2" fmla="*/ 0 w 40"/>
                <a:gd name="T3" fmla="*/ 39 h 39"/>
                <a:gd name="T4" fmla="*/ 40 w 40"/>
                <a:gd name="T5" fmla="*/ 39 h 39"/>
                <a:gd name="T6" fmla="*/ 0 w 40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40" y="39"/>
                    <a:pt x="40" y="39"/>
                    <a:pt x="40" y="39"/>
                  </a:cubicBezTo>
                  <a:cubicBezTo>
                    <a:pt x="40" y="18"/>
                    <a:pt x="22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6454775" y="2659063"/>
              <a:ext cx="301625" cy="296863"/>
            </a:xfrm>
            <a:custGeom>
              <a:avLst/>
              <a:gdLst>
                <a:gd name="T0" fmla="*/ 40 w 80"/>
                <a:gd name="T1" fmla="*/ 40 h 79"/>
                <a:gd name="T2" fmla="*/ 40 w 80"/>
                <a:gd name="T3" fmla="*/ 0 h 79"/>
                <a:gd name="T4" fmla="*/ 0 w 80"/>
                <a:gd name="T5" fmla="*/ 40 h 79"/>
                <a:gd name="T6" fmla="*/ 40 w 80"/>
                <a:gd name="T7" fmla="*/ 79 h 79"/>
                <a:gd name="T8" fmla="*/ 80 w 80"/>
                <a:gd name="T9" fmla="*/ 40 h 79"/>
                <a:gd name="T10" fmla="*/ 40 w 80"/>
                <a:gd name="T11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79">
                  <a:moveTo>
                    <a:pt x="40" y="4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79"/>
                    <a:pt x="40" y="79"/>
                  </a:cubicBezTo>
                  <a:cubicBezTo>
                    <a:pt x="62" y="79"/>
                    <a:pt x="80" y="62"/>
                    <a:pt x="80" y="40"/>
                  </a:cubicBezTo>
                  <a:lnTo>
                    <a:pt x="4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8623009" y="2231137"/>
            <a:ext cx="540461" cy="540461"/>
            <a:chOff x="7977188" y="2647951"/>
            <a:chExt cx="307975" cy="307975"/>
          </a:xfrm>
          <a:solidFill>
            <a:schemeClr val="accent4"/>
          </a:solidFill>
        </p:grpSpPr>
        <p:sp>
          <p:nvSpPr>
            <p:cNvPr id="22" name="Rectangle 37"/>
            <p:cNvSpPr>
              <a:spLocks noChangeArrowheads="1"/>
            </p:cNvSpPr>
            <p:nvPr/>
          </p:nvSpPr>
          <p:spPr bwMode="auto">
            <a:xfrm>
              <a:off x="7977188" y="2790826"/>
              <a:ext cx="82550" cy="165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8089900" y="2705101"/>
              <a:ext cx="82550" cy="250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9"/>
            <p:cNvSpPr>
              <a:spLocks noChangeArrowheads="1"/>
            </p:cNvSpPr>
            <p:nvPr/>
          </p:nvSpPr>
          <p:spPr bwMode="auto">
            <a:xfrm>
              <a:off x="8197850" y="2647951"/>
              <a:ext cx="87313" cy="3079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823971" y="1511498"/>
            <a:ext cx="2302066" cy="1984394"/>
            <a:chOff x="2832100" y="1951038"/>
            <a:chExt cx="1725613" cy="1487488"/>
          </a:xfrm>
        </p:grpSpPr>
        <p:sp>
          <p:nvSpPr>
            <p:cNvPr id="26" name="Freeform 13"/>
            <p:cNvSpPr>
              <a:spLocks noEditPoints="1"/>
            </p:cNvSpPr>
            <p:nvPr/>
          </p:nvSpPr>
          <p:spPr bwMode="auto">
            <a:xfrm>
              <a:off x="2832100" y="1951038"/>
              <a:ext cx="1489075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0020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Oval 21"/>
            <p:cNvSpPr>
              <a:spLocks noChangeArrowheads="1"/>
            </p:cNvSpPr>
            <p:nvPr/>
          </p:nvSpPr>
          <p:spPr bwMode="auto">
            <a:xfrm>
              <a:off x="3076575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2474337" y="2187792"/>
            <a:ext cx="651895" cy="654683"/>
            <a:chOff x="3378200" y="2625726"/>
            <a:chExt cx="371475" cy="373063"/>
          </a:xfrm>
          <a:solidFill>
            <a:schemeClr val="accent1"/>
          </a:solidFill>
        </p:grpSpPr>
        <p:sp>
          <p:nvSpPr>
            <p:cNvPr id="30" name="Freeform 24"/>
            <p:cNvSpPr>
              <a:spLocks noEditPoints="1"/>
            </p:cNvSpPr>
            <p:nvPr/>
          </p:nvSpPr>
          <p:spPr bwMode="auto">
            <a:xfrm>
              <a:off x="3378200" y="2644776"/>
              <a:ext cx="352425" cy="354013"/>
            </a:xfrm>
            <a:custGeom>
              <a:avLst/>
              <a:gdLst>
                <a:gd name="T0" fmla="*/ 78 w 94"/>
                <a:gd name="T1" fmla="*/ 16 h 94"/>
                <a:gd name="T2" fmla="*/ 17 w 94"/>
                <a:gd name="T3" fmla="*/ 16 h 94"/>
                <a:gd name="T4" fmla="*/ 17 w 94"/>
                <a:gd name="T5" fmla="*/ 77 h 94"/>
                <a:gd name="T6" fmla="*/ 78 w 94"/>
                <a:gd name="T7" fmla="*/ 77 h 94"/>
                <a:gd name="T8" fmla="*/ 78 w 94"/>
                <a:gd name="T9" fmla="*/ 16 h 94"/>
                <a:gd name="T10" fmla="*/ 60 w 94"/>
                <a:gd name="T11" fmla="*/ 59 h 94"/>
                <a:gd name="T12" fmla="*/ 35 w 94"/>
                <a:gd name="T13" fmla="*/ 59 h 94"/>
                <a:gd name="T14" fmla="*/ 35 w 94"/>
                <a:gd name="T15" fmla="*/ 34 h 94"/>
                <a:gd name="T16" fmla="*/ 60 w 94"/>
                <a:gd name="T17" fmla="*/ 34 h 94"/>
                <a:gd name="T18" fmla="*/ 60 w 94"/>
                <a:gd name="T19" fmla="*/ 5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78" y="16"/>
                  </a:moveTo>
                  <a:cubicBezTo>
                    <a:pt x="61" y="0"/>
                    <a:pt x="34" y="0"/>
                    <a:pt x="17" y="16"/>
                  </a:cubicBezTo>
                  <a:cubicBezTo>
                    <a:pt x="0" y="33"/>
                    <a:pt x="0" y="60"/>
                    <a:pt x="17" y="77"/>
                  </a:cubicBezTo>
                  <a:cubicBezTo>
                    <a:pt x="34" y="94"/>
                    <a:pt x="61" y="94"/>
                    <a:pt x="78" y="77"/>
                  </a:cubicBezTo>
                  <a:cubicBezTo>
                    <a:pt x="94" y="60"/>
                    <a:pt x="94" y="33"/>
                    <a:pt x="78" y="16"/>
                  </a:cubicBezTo>
                  <a:close/>
                  <a:moveTo>
                    <a:pt x="60" y="59"/>
                  </a:moveTo>
                  <a:cubicBezTo>
                    <a:pt x="53" y="66"/>
                    <a:pt x="42" y="66"/>
                    <a:pt x="35" y="59"/>
                  </a:cubicBezTo>
                  <a:cubicBezTo>
                    <a:pt x="28" y="52"/>
                    <a:pt x="28" y="41"/>
                    <a:pt x="35" y="34"/>
                  </a:cubicBezTo>
                  <a:cubicBezTo>
                    <a:pt x="42" y="28"/>
                    <a:pt x="53" y="28"/>
                    <a:pt x="60" y="34"/>
                  </a:cubicBezTo>
                  <a:cubicBezTo>
                    <a:pt x="66" y="41"/>
                    <a:pt x="66" y="52"/>
                    <a:pt x="60" y="5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3546475" y="2640013"/>
              <a:ext cx="188913" cy="184150"/>
            </a:xfrm>
            <a:custGeom>
              <a:avLst/>
              <a:gdLst>
                <a:gd name="T0" fmla="*/ 2 w 50"/>
                <a:gd name="T1" fmla="*/ 49 h 49"/>
                <a:gd name="T2" fmla="*/ 1 w 50"/>
                <a:gd name="T3" fmla="*/ 49 h 49"/>
                <a:gd name="T4" fmla="*/ 1 w 50"/>
                <a:gd name="T5" fmla="*/ 46 h 49"/>
                <a:gd name="T6" fmla="*/ 47 w 50"/>
                <a:gd name="T7" fmla="*/ 1 h 49"/>
                <a:gd name="T8" fmla="*/ 49 w 50"/>
                <a:gd name="T9" fmla="*/ 1 h 49"/>
                <a:gd name="T10" fmla="*/ 49 w 50"/>
                <a:gd name="T11" fmla="*/ 3 h 49"/>
                <a:gd name="T12" fmla="*/ 4 w 50"/>
                <a:gd name="T13" fmla="*/ 49 h 49"/>
                <a:gd name="T14" fmla="*/ 2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2" y="49"/>
                  </a:moveTo>
                  <a:cubicBezTo>
                    <a:pt x="2" y="49"/>
                    <a:pt x="1" y="49"/>
                    <a:pt x="1" y="49"/>
                  </a:cubicBezTo>
                  <a:cubicBezTo>
                    <a:pt x="0" y="48"/>
                    <a:pt x="0" y="47"/>
                    <a:pt x="1" y="46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0"/>
                    <a:pt x="49" y="0"/>
                    <a:pt x="49" y="1"/>
                  </a:cubicBezTo>
                  <a:cubicBezTo>
                    <a:pt x="50" y="1"/>
                    <a:pt x="50" y="3"/>
                    <a:pt x="49" y="3"/>
                  </a:cubicBezTo>
                  <a:cubicBezTo>
                    <a:pt x="4" y="49"/>
                    <a:pt x="4" y="49"/>
                    <a:pt x="4" y="49"/>
                  </a:cubicBezTo>
                  <a:cubicBezTo>
                    <a:pt x="3" y="49"/>
                    <a:pt x="3" y="49"/>
                    <a:pt x="2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26"/>
            <p:cNvSpPr>
              <a:spLocks/>
            </p:cNvSpPr>
            <p:nvPr/>
          </p:nvSpPr>
          <p:spPr bwMode="auto">
            <a:xfrm>
              <a:off x="3670300" y="2644776"/>
              <a:ext cx="15875" cy="60325"/>
            </a:xfrm>
            <a:custGeom>
              <a:avLst/>
              <a:gdLst>
                <a:gd name="T0" fmla="*/ 2 w 4"/>
                <a:gd name="T1" fmla="*/ 16 h 16"/>
                <a:gd name="T2" fmla="*/ 0 w 4"/>
                <a:gd name="T3" fmla="*/ 14 h 16"/>
                <a:gd name="T4" fmla="*/ 0 w 4"/>
                <a:gd name="T5" fmla="*/ 2 h 16"/>
                <a:gd name="T6" fmla="*/ 2 w 4"/>
                <a:gd name="T7" fmla="*/ 0 h 16"/>
                <a:gd name="T8" fmla="*/ 4 w 4"/>
                <a:gd name="T9" fmla="*/ 2 h 16"/>
                <a:gd name="T10" fmla="*/ 4 w 4"/>
                <a:gd name="T11" fmla="*/ 14 h 16"/>
                <a:gd name="T12" fmla="*/ 2 w 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6">
                  <a:moveTo>
                    <a:pt x="2" y="16"/>
                  </a:move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4" y="15"/>
                    <a:pt x="3" y="16"/>
                    <a:pt x="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27"/>
            <p:cNvSpPr>
              <a:spLocks/>
            </p:cNvSpPr>
            <p:nvPr/>
          </p:nvSpPr>
          <p:spPr bwMode="auto">
            <a:xfrm>
              <a:off x="3670300" y="2689226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28"/>
            <p:cNvSpPr>
              <a:spLocks/>
            </p:cNvSpPr>
            <p:nvPr/>
          </p:nvSpPr>
          <p:spPr bwMode="auto">
            <a:xfrm>
              <a:off x="3692525" y="2625726"/>
              <a:ext cx="15875" cy="55563"/>
            </a:xfrm>
            <a:custGeom>
              <a:avLst/>
              <a:gdLst>
                <a:gd name="T0" fmla="*/ 2 w 4"/>
                <a:gd name="T1" fmla="*/ 15 h 15"/>
                <a:gd name="T2" fmla="*/ 0 w 4"/>
                <a:gd name="T3" fmla="*/ 13 h 15"/>
                <a:gd name="T4" fmla="*/ 0 w 4"/>
                <a:gd name="T5" fmla="*/ 1 h 15"/>
                <a:gd name="T6" fmla="*/ 2 w 4"/>
                <a:gd name="T7" fmla="*/ 0 h 15"/>
                <a:gd name="T8" fmla="*/ 4 w 4"/>
                <a:gd name="T9" fmla="*/ 1 h 15"/>
                <a:gd name="T10" fmla="*/ 4 w 4"/>
                <a:gd name="T11" fmla="*/ 13 h 15"/>
                <a:gd name="T12" fmla="*/ 2 w 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5">
                  <a:moveTo>
                    <a:pt x="2" y="15"/>
                  </a:moveTo>
                  <a:cubicBezTo>
                    <a:pt x="1" y="15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4"/>
                    <a:pt x="3" y="15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29"/>
            <p:cNvSpPr>
              <a:spLocks/>
            </p:cNvSpPr>
            <p:nvPr/>
          </p:nvSpPr>
          <p:spPr bwMode="auto">
            <a:xfrm>
              <a:off x="3692525" y="2667001"/>
              <a:ext cx="57150" cy="14288"/>
            </a:xfrm>
            <a:custGeom>
              <a:avLst/>
              <a:gdLst>
                <a:gd name="T0" fmla="*/ 14 w 15"/>
                <a:gd name="T1" fmla="*/ 4 h 4"/>
                <a:gd name="T2" fmla="*/ 2 w 15"/>
                <a:gd name="T3" fmla="*/ 4 h 4"/>
                <a:gd name="T4" fmla="*/ 0 w 15"/>
                <a:gd name="T5" fmla="*/ 2 h 4"/>
                <a:gd name="T6" fmla="*/ 2 w 15"/>
                <a:gd name="T7" fmla="*/ 0 h 4"/>
                <a:gd name="T8" fmla="*/ 14 w 15"/>
                <a:gd name="T9" fmla="*/ 0 h 4"/>
                <a:gd name="T10" fmla="*/ 15 w 15"/>
                <a:gd name="T11" fmla="*/ 2 h 4"/>
                <a:gd name="T12" fmla="*/ 1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2"/>
                  </a:cubicBezTo>
                  <a:cubicBezTo>
                    <a:pt x="15" y="3"/>
                    <a:pt x="14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232500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93400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352724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96124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598847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801571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637947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8407998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592260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246814" y="1465943"/>
            <a:ext cx="5071790" cy="4953907"/>
            <a:chOff x="5840413" y="815975"/>
            <a:chExt cx="5737225" cy="5603875"/>
          </a:xfrm>
        </p:grpSpPr>
        <p:sp>
          <p:nvSpPr>
            <p:cNvPr id="4" name="Freeform 7"/>
            <p:cNvSpPr>
              <a:spLocks/>
            </p:cNvSpPr>
            <p:nvPr/>
          </p:nvSpPr>
          <p:spPr bwMode="auto">
            <a:xfrm>
              <a:off x="9563101" y="1274763"/>
              <a:ext cx="106363" cy="3867150"/>
            </a:xfrm>
            <a:custGeom>
              <a:avLst/>
              <a:gdLst>
                <a:gd name="T0" fmla="*/ 41 w 67"/>
                <a:gd name="T1" fmla="*/ 2436 h 2436"/>
                <a:gd name="T2" fmla="*/ 0 w 67"/>
                <a:gd name="T3" fmla="*/ 2182 h 2436"/>
                <a:gd name="T4" fmla="*/ 26 w 67"/>
                <a:gd name="T5" fmla="*/ 0 h 2436"/>
                <a:gd name="T6" fmla="*/ 67 w 67"/>
                <a:gd name="T7" fmla="*/ 255 h 2436"/>
                <a:gd name="T8" fmla="*/ 41 w 67"/>
                <a:gd name="T9" fmla="*/ 2436 h 2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2436">
                  <a:moveTo>
                    <a:pt x="41" y="2436"/>
                  </a:moveTo>
                  <a:lnTo>
                    <a:pt x="0" y="2182"/>
                  </a:lnTo>
                  <a:lnTo>
                    <a:pt x="26" y="0"/>
                  </a:lnTo>
                  <a:lnTo>
                    <a:pt x="67" y="255"/>
                  </a:lnTo>
                  <a:lnTo>
                    <a:pt x="41" y="2436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8"/>
            <p:cNvSpPr>
              <a:spLocks/>
            </p:cNvSpPr>
            <p:nvPr/>
          </p:nvSpPr>
          <p:spPr bwMode="auto">
            <a:xfrm>
              <a:off x="9604376" y="1274763"/>
              <a:ext cx="1533525" cy="409575"/>
            </a:xfrm>
            <a:custGeom>
              <a:avLst/>
              <a:gdLst>
                <a:gd name="T0" fmla="*/ 41 w 966"/>
                <a:gd name="T1" fmla="*/ 255 h 258"/>
                <a:gd name="T2" fmla="*/ 0 w 966"/>
                <a:gd name="T3" fmla="*/ 0 h 258"/>
                <a:gd name="T4" fmla="*/ 926 w 966"/>
                <a:gd name="T5" fmla="*/ 2 h 258"/>
                <a:gd name="T6" fmla="*/ 966 w 966"/>
                <a:gd name="T7" fmla="*/ 258 h 258"/>
                <a:gd name="T8" fmla="*/ 41 w 966"/>
                <a:gd name="T9" fmla="*/ 255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258">
                  <a:moveTo>
                    <a:pt x="41" y="255"/>
                  </a:moveTo>
                  <a:lnTo>
                    <a:pt x="0" y="0"/>
                  </a:lnTo>
                  <a:lnTo>
                    <a:pt x="926" y="2"/>
                  </a:lnTo>
                  <a:lnTo>
                    <a:pt x="966" y="258"/>
                  </a:lnTo>
                  <a:lnTo>
                    <a:pt x="41" y="255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9"/>
            <p:cNvSpPr>
              <a:spLocks/>
            </p:cNvSpPr>
            <p:nvPr/>
          </p:nvSpPr>
          <p:spPr bwMode="auto">
            <a:xfrm>
              <a:off x="9628188" y="1679575"/>
              <a:ext cx="1509713" cy="3468688"/>
            </a:xfrm>
            <a:custGeom>
              <a:avLst/>
              <a:gdLst>
                <a:gd name="T0" fmla="*/ 951 w 951"/>
                <a:gd name="T1" fmla="*/ 3 h 2185"/>
                <a:gd name="T2" fmla="*/ 925 w 951"/>
                <a:gd name="T3" fmla="*/ 2185 h 2185"/>
                <a:gd name="T4" fmla="*/ 0 w 951"/>
                <a:gd name="T5" fmla="*/ 2181 h 2185"/>
                <a:gd name="T6" fmla="*/ 26 w 951"/>
                <a:gd name="T7" fmla="*/ 0 h 2185"/>
                <a:gd name="T8" fmla="*/ 951 w 951"/>
                <a:gd name="T9" fmla="*/ 3 h 2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1" h="2185">
                  <a:moveTo>
                    <a:pt x="951" y="3"/>
                  </a:moveTo>
                  <a:lnTo>
                    <a:pt x="925" y="2185"/>
                  </a:lnTo>
                  <a:lnTo>
                    <a:pt x="0" y="2181"/>
                  </a:lnTo>
                  <a:lnTo>
                    <a:pt x="26" y="0"/>
                  </a:lnTo>
                  <a:lnTo>
                    <a:pt x="951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auto">
            <a:xfrm>
              <a:off x="7756526" y="2232025"/>
              <a:ext cx="928688" cy="3243263"/>
            </a:xfrm>
            <a:custGeom>
              <a:avLst/>
              <a:gdLst>
                <a:gd name="T0" fmla="*/ 575 w 585"/>
                <a:gd name="T1" fmla="*/ 2043 h 2043"/>
                <a:gd name="T2" fmla="*/ 0 w 585"/>
                <a:gd name="T3" fmla="*/ 1809 h 2043"/>
                <a:gd name="T4" fmla="*/ 10 w 585"/>
                <a:gd name="T5" fmla="*/ 0 h 2043"/>
                <a:gd name="T6" fmla="*/ 585 w 585"/>
                <a:gd name="T7" fmla="*/ 235 h 2043"/>
                <a:gd name="T8" fmla="*/ 575 w 585"/>
                <a:gd name="T9" fmla="*/ 2043 h 2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5" h="2043">
                  <a:moveTo>
                    <a:pt x="575" y="2043"/>
                  </a:moveTo>
                  <a:lnTo>
                    <a:pt x="0" y="1809"/>
                  </a:lnTo>
                  <a:lnTo>
                    <a:pt x="10" y="0"/>
                  </a:lnTo>
                  <a:lnTo>
                    <a:pt x="585" y="235"/>
                  </a:lnTo>
                  <a:lnTo>
                    <a:pt x="575" y="2043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1"/>
            <p:cNvSpPr>
              <a:spLocks/>
            </p:cNvSpPr>
            <p:nvPr/>
          </p:nvSpPr>
          <p:spPr bwMode="auto">
            <a:xfrm>
              <a:off x="7772401" y="2093913"/>
              <a:ext cx="2095500" cy="511175"/>
            </a:xfrm>
            <a:custGeom>
              <a:avLst/>
              <a:gdLst>
                <a:gd name="T0" fmla="*/ 575 w 1320"/>
                <a:gd name="T1" fmla="*/ 322 h 322"/>
                <a:gd name="T2" fmla="*/ 0 w 1320"/>
                <a:gd name="T3" fmla="*/ 87 h 322"/>
                <a:gd name="T4" fmla="*/ 747 w 1320"/>
                <a:gd name="T5" fmla="*/ 0 h 322"/>
                <a:gd name="T6" fmla="*/ 1320 w 1320"/>
                <a:gd name="T7" fmla="*/ 234 h 322"/>
                <a:gd name="T8" fmla="*/ 575 w 1320"/>
                <a:gd name="T9" fmla="*/ 322 h 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0" h="322">
                  <a:moveTo>
                    <a:pt x="575" y="322"/>
                  </a:moveTo>
                  <a:lnTo>
                    <a:pt x="0" y="87"/>
                  </a:lnTo>
                  <a:lnTo>
                    <a:pt x="747" y="0"/>
                  </a:lnTo>
                  <a:lnTo>
                    <a:pt x="1320" y="234"/>
                  </a:lnTo>
                  <a:lnTo>
                    <a:pt x="575" y="322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8669338" y="2465388"/>
              <a:ext cx="1198563" cy="3009900"/>
            </a:xfrm>
            <a:custGeom>
              <a:avLst/>
              <a:gdLst>
                <a:gd name="T0" fmla="*/ 755 w 755"/>
                <a:gd name="T1" fmla="*/ 0 h 1896"/>
                <a:gd name="T2" fmla="*/ 748 w 755"/>
                <a:gd name="T3" fmla="*/ 1809 h 1896"/>
                <a:gd name="T4" fmla="*/ 0 w 755"/>
                <a:gd name="T5" fmla="*/ 1896 h 1896"/>
                <a:gd name="T6" fmla="*/ 10 w 755"/>
                <a:gd name="T7" fmla="*/ 88 h 1896"/>
                <a:gd name="T8" fmla="*/ 755 w 755"/>
                <a:gd name="T9" fmla="*/ 0 h 18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5" h="1896">
                  <a:moveTo>
                    <a:pt x="755" y="0"/>
                  </a:moveTo>
                  <a:lnTo>
                    <a:pt x="748" y="1809"/>
                  </a:lnTo>
                  <a:lnTo>
                    <a:pt x="0" y="1896"/>
                  </a:lnTo>
                  <a:lnTo>
                    <a:pt x="10" y="88"/>
                  </a:lnTo>
                  <a:lnTo>
                    <a:pt x="75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3"/>
            <p:cNvSpPr>
              <a:spLocks/>
            </p:cNvSpPr>
            <p:nvPr/>
          </p:nvSpPr>
          <p:spPr bwMode="auto">
            <a:xfrm>
              <a:off x="7140576" y="2992438"/>
              <a:ext cx="349250" cy="2933700"/>
            </a:xfrm>
            <a:custGeom>
              <a:avLst/>
              <a:gdLst>
                <a:gd name="T0" fmla="*/ 211 w 220"/>
                <a:gd name="T1" fmla="*/ 1848 h 1848"/>
                <a:gd name="T2" fmla="*/ 0 w 220"/>
                <a:gd name="T3" fmla="*/ 1586 h 1848"/>
                <a:gd name="T4" fmla="*/ 9 w 220"/>
                <a:gd name="T5" fmla="*/ 0 h 1848"/>
                <a:gd name="T6" fmla="*/ 220 w 220"/>
                <a:gd name="T7" fmla="*/ 260 h 1848"/>
                <a:gd name="T8" fmla="*/ 211 w 220"/>
                <a:gd name="T9" fmla="*/ 1848 h 1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1848">
                  <a:moveTo>
                    <a:pt x="211" y="1848"/>
                  </a:moveTo>
                  <a:lnTo>
                    <a:pt x="0" y="1586"/>
                  </a:lnTo>
                  <a:lnTo>
                    <a:pt x="9" y="0"/>
                  </a:lnTo>
                  <a:lnTo>
                    <a:pt x="220" y="260"/>
                  </a:lnTo>
                  <a:lnTo>
                    <a:pt x="211" y="184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4"/>
            <p:cNvSpPr>
              <a:spLocks/>
            </p:cNvSpPr>
            <p:nvPr/>
          </p:nvSpPr>
          <p:spPr bwMode="auto">
            <a:xfrm>
              <a:off x="7154863" y="2946400"/>
              <a:ext cx="1665288" cy="458788"/>
            </a:xfrm>
            <a:custGeom>
              <a:avLst/>
              <a:gdLst>
                <a:gd name="T0" fmla="*/ 211 w 1049"/>
                <a:gd name="T1" fmla="*/ 289 h 289"/>
                <a:gd name="T2" fmla="*/ 0 w 1049"/>
                <a:gd name="T3" fmla="*/ 29 h 289"/>
                <a:gd name="T4" fmla="*/ 838 w 1049"/>
                <a:gd name="T5" fmla="*/ 0 h 289"/>
                <a:gd name="T6" fmla="*/ 1049 w 1049"/>
                <a:gd name="T7" fmla="*/ 261 h 289"/>
                <a:gd name="T8" fmla="*/ 211 w 1049"/>
                <a:gd name="T9" fmla="*/ 289 h 2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9" h="289">
                  <a:moveTo>
                    <a:pt x="211" y="289"/>
                  </a:moveTo>
                  <a:lnTo>
                    <a:pt x="0" y="29"/>
                  </a:lnTo>
                  <a:lnTo>
                    <a:pt x="838" y="0"/>
                  </a:lnTo>
                  <a:lnTo>
                    <a:pt x="1049" y="261"/>
                  </a:lnTo>
                  <a:lnTo>
                    <a:pt x="211" y="289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5"/>
            <p:cNvSpPr>
              <a:spLocks/>
            </p:cNvSpPr>
            <p:nvPr/>
          </p:nvSpPr>
          <p:spPr bwMode="auto">
            <a:xfrm>
              <a:off x="7475538" y="3360738"/>
              <a:ext cx="1344613" cy="2565400"/>
            </a:xfrm>
            <a:custGeom>
              <a:avLst/>
              <a:gdLst>
                <a:gd name="T0" fmla="*/ 847 w 847"/>
                <a:gd name="T1" fmla="*/ 0 h 1616"/>
                <a:gd name="T2" fmla="*/ 840 w 847"/>
                <a:gd name="T3" fmla="*/ 1586 h 1616"/>
                <a:gd name="T4" fmla="*/ 0 w 847"/>
                <a:gd name="T5" fmla="*/ 1616 h 1616"/>
                <a:gd name="T6" fmla="*/ 9 w 847"/>
                <a:gd name="T7" fmla="*/ 28 h 1616"/>
                <a:gd name="T8" fmla="*/ 847 w 847"/>
                <a:gd name="T9" fmla="*/ 0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7" h="1616">
                  <a:moveTo>
                    <a:pt x="847" y="0"/>
                  </a:moveTo>
                  <a:lnTo>
                    <a:pt x="840" y="1586"/>
                  </a:lnTo>
                  <a:lnTo>
                    <a:pt x="0" y="1616"/>
                  </a:lnTo>
                  <a:lnTo>
                    <a:pt x="9" y="28"/>
                  </a:lnTo>
                  <a:lnTo>
                    <a:pt x="84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6"/>
            <p:cNvSpPr>
              <a:spLocks/>
            </p:cNvSpPr>
            <p:nvPr/>
          </p:nvSpPr>
          <p:spPr bwMode="auto">
            <a:xfrm>
              <a:off x="7124701" y="4133850"/>
              <a:ext cx="511175" cy="2286000"/>
            </a:xfrm>
            <a:custGeom>
              <a:avLst/>
              <a:gdLst>
                <a:gd name="T0" fmla="*/ 0 w 322"/>
                <a:gd name="T1" fmla="*/ 220 h 1440"/>
                <a:gd name="T2" fmla="*/ 315 w 322"/>
                <a:gd name="T3" fmla="*/ 0 h 1440"/>
                <a:gd name="T4" fmla="*/ 322 w 322"/>
                <a:gd name="T5" fmla="*/ 1219 h 1440"/>
                <a:gd name="T6" fmla="*/ 8 w 322"/>
                <a:gd name="T7" fmla="*/ 1440 h 1440"/>
                <a:gd name="T8" fmla="*/ 0 w 322"/>
                <a:gd name="T9" fmla="*/ 22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2" h="1440">
                  <a:moveTo>
                    <a:pt x="0" y="220"/>
                  </a:moveTo>
                  <a:lnTo>
                    <a:pt x="315" y="0"/>
                  </a:lnTo>
                  <a:lnTo>
                    <a:pt x="322" y="1219"/>
                  </a:lnTo>
                  <a:lnTo>
                    <a:pt x="8" y="1440"/>
                  </a:lnTo>
                  <a:lnTo>
                    <a:pt x="0" y="22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7"/>
            <p:cNvSpPr>
              <a:spLocks/>
            </p:cNvSpPr>
            <p:nvPr/>
          </p:nvSpPr>
          <p:spPr bwMode="auto">
            <a:xfrm>
              <a:off x="5840413" y="4043363"/>
              <a:ext cx="1784350" cy="439738"/>
            </a:xfrm>
            <a:custGeom>
              <a:avLst/>
              <a:gdLst>
                <a:gd name="T0" fmla="*/ 0 w 1124"/>
                <a:gd name="T1" fmla="*/ 221 h 277"/>
                <a:gd name="T2" fmla="*/ 315 w 1124"/>
                <a:gd name="T3" fmla="*/ 0 h 277"/>
                <a:gd name="T4" fmla="*/ 1124 w 1124"/>
                <a:gd name="T5" fmla="*/ 57 h 277"/>
                <a:gd name="T6" fmla="*/ 809 w 1124"/>
                <a:gd name="T7" fmla="*/ 277 h 277"/>
                <a:gd name="T8" fmla="*/ 0 w 1124"/>
                <a:gd name="T9" fmla="*/ 221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4" h="277">
                  <a:moveTo>
                    <a:pt x="0" y="221"/>
                  </a:moveTo>
                  <a:lnTo>
                    <a:pt x="315" y="0"/>
                  </a:lnTo>
                  <a:lnTo>
                    <a:pt x="1124" y="57"/>
                  </a:lnTo>
                  <a:lnTo>
                    <a:pt x="809" y="277"/>
                  </a:lnTo>
                  <a:lnTo>
                    <a:pt x="0" y="221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8"/>
            <p:cNvSpPr>
              <a:spLocks/>
            </p:cNvSpPr>
            <p:nvPr/>
          </p:nvSpPr>
          <p:spPr bwMode="auto">
            <a:xfrm>
              <a:off x="5840413" y="4394200"/>
              <a:ext cx="1296988" cy="2025650"/>
            </a:xfrm>
            <a:custGeom>
              <a:avLst/>
              <a:gdLst>
                <a:gd name="T0" fmla="*/ 809 w 817"/>
                <a:gd name="T1" fmla="*/ 56 h 1276"/>
                <a:gd name="T2" fmla="*/ 817 w 817"/>
                <a:gd name="T3" fmla="*/ 1276 h 1276"/>
                <a:gd name="T4" fmla="*/ 10 w 817"/>
                <a:gd name="T5" fmla="*/ 1219 h 1276"/>
                <a:gd name="T6" fmla="*/ 0 w 817"/>
                <a:gd name="T7" fmla="*/ 0 h 1276"/>
                <a:gd name="T8" fmla="*/ 809 w 817"/>
                <a:gd name="T9" fmla="*/ 56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7" h="1276">
                  <a:moveTo>
                    <a:pt x="809" y="56"/>
                  </a:moveTo>
                  <a:lnTo>
                    <a:pt x="817" y="1276"/>
                  </a:lnTo>
                  <a:lnTo>
                    <a:pt x="10" y="1219"/>
                  </a:lnTo>
                  <a:lnTo>
                    <a:pt x="0" y="0"/>
                  </a:lnTo>
                  <a:lnTo>
                    <a:pt x="809" y="5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9"/>
            <p:cNvSpPr>
              <a:spLocks/>
            </p:cNvSpPr>
            <p:nvPr/>
          </p:nvSpPr>
          <p:spPr bwMode="auto">
            <a:xfrm>
              <a:off x="6329363" y="2319338"/>
              <a:ext cx="1036638" cy="1800225"/>
            </a:xfrm>
            <a:custGeom>
              <a:avLst/>
              <a:gdLst>
                <a:gd name="T0" fmla="*/ 52 w 276"/>
                <a:gd name="T1" fmla="*/ 472 h 479"/>
                <a:gd name="T2" fmla="*/ 36 w 276"/>
                <a:gd name="T3" fmla="*/ 324 h 479"/>
                <a:gd name="T4" fmla="*/ 88 w 276"/>
                <a:gd name="T5" fmla="*/ 106 h 479"/>
                <a:gd name="T6" fmla="*/ 136 w 276"/>
                <a:gd name="T7" fmla="*/ 53 h 479"/>
                <a:gd name="T8" fmla="*/ 159 w 276"/>
                <a:gd name="T9" fmla="*/ 40 h 479"/>
                <a:gd name="T10" fmla="*/ 180 w 276"/>
                <a:gd name="T11" fmla="*/ 36 h 479"/>
                <a:gd name="T12" fmla="*/ 200 w 276"/>
                <a:gd name="T13" fmla="*/ 41 h 479"/>
                <a:gd name="T14" fmla="*/ 225 w 276"/>
                <a:gd name="T15" fmla="*/ 66 h 479"/>
                <a:gd name="T16" fmla="*/ 240 w 276"/>
                <a:gd name="T17" fmla="*/ 121 h 479"/>
                <a:gd name="T18" fmla="*/ 276 w 276"/>
                <a:gd name="T19" fmla="*/ 118 h 479"/>
                <a:gd name="T20" fmla="*/ 266 w 276"/>
                <a:gd name="T21" fmla="*/ 69 h 479"/>
                <a:gd name="T22" fmla="*/ 232 w 276"/>
                <a:gd name="T23" fmla="*/ 18 h 479"/>
                <a:gd name="T24" fmla="*/ 207 w 276"/>
                <a:gd name="T25" fmla="*/ 5 h 479"/>
                <a:gd name="T26" fmla="*/ 180 w 276"/>
                <a:gd name="T27" fmla="*/ 0 h 479"/>
                <a:gd name="T28" fmla="*/ 147 w 276"/>
                <a:gd name="T29" fmla="*/ 6 h 479"/>
                <a:gd name="T30" fmla="*/ 92 w 276"/>
                <a:gd name="T31" fmla="*/ 43 h 479"/>
                <a:gd name="T32" fmla="*/ 27 w 276"/>
                <a:gd name="T33" fmla="*/ 152 h 479"/>
                <a:gd name="T34" fmla="*/ 0 w 276"/>
                <a:gd name="T35" fmla="*/ 324 h 479"/>
                <a:gd name="T36" fmla="*/ 16 w 276"/>
                <a:gd name="T37" fmla="*/ 479 h 479"/>
                <a:gd name="T38" fmla="*/ 52 w 276"/>
                <a:gd name="T39" fmla="*/ 472 h 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" h="479">
                  <a:moveTo>
                    <a:pt x="52" y="472"/>
                  </a:moveTo>
                  <a:cubicBezTo>
                    <a:pt x="41" y="418"/>
                    <a:pt x="36" y="368"/>
                    <a:pt x="36" y="324"/>
                  </a:cubicBezTo>
                  <a:cubicBezTo>
                    <a:pt x="36" y="227"/>
                    <a:pt x="58" y="154"/>
                    <a:pt x="88" y="106"/>
                  </a:cubicBezTo>
                  <a:cubicBezTo>
                    <a:pt x="103" y="82"/>
                    <a:pt x="119" y="64"/>
                    <a:pt x="136" y="53"/>
                  </a:cubicBezTo>
                  <a:cubicBezTo>
                    <a:pt x="144" y="47"/>
                    <a:pt x="152" y="43"/>
                    <a:pt x="159" y="40"/>
                  </a:cubicBezTo>
                  <a:cubicBezTo>
                    <a:pt x="167" y="38"/>
                    <a:pt x="174" y="36"/>
                    <a:pt x="180" y="36"/>
                  </a:cubicBezTo>
                  <a:cubicBezTo>
                    <a:pt x="187" y="36"/>
                    <a:pt x="194" y="38"/>
                    <a:pt x="200" y="41"/>
                  </a:cubicBezTo>
                  <a:cubicBezTo>
                    <a:pt x="209" y="45"/>
                    <a:pt x="218" y="53"/>
                    <a:pt x="225" y="66"/>
                  </a:cubicBezTo>
                  <a:cubicBezTo>
                    <a:pt x="232" y="79"/>
                    <a:pt x="238" y="98"/>
                    <a:pt x="240" y="121"/>
                  </a:cubicBezTo>
                  <a:cubicBezTo>
                    <a:pt x="276" y="118"/>
                    <a:pt x="276" y="118"/>
                    <a:pt x="276" y="118"/>
                  </a:cubicBezTo>
                  <a:cubicBezTo>
                    <a:pt x="274" y="100"/>
                    <a:pt x="271" y="83"/>
                    <a:pt x="266" y="69"/>
                  </a:cubicBezTo>
                  <a:cubicBezTo>
                    <a:pt x="258" y="48"/>
                    <a:pt x="247" y="30"/>
                    <a:pt x="232" y="18"/>
                  </a:cubicBezTo>
                  <a:cubicBezTo>
                    <a:pt x="224" y="12"/>
                    <a:pt x="216" y="8"/>
                    <a:pt x="207" y="5"/>
                  </a:cubicBezTo>
                  <a:cubicBezTo>
                    <a:pt x="199" y="2"/>
                    <a:pt x="189" y="0"/>
                    <a:pt x="180" y="0"/>
                  </a:cubicBezTo>
                  <a:cubicBezTo>
                    <a:pt x="169" y="0"/>
                    <a:pt x="158" y="2"/>
                    <a:pt x="147" y="6"/>
                  </a:cubicBezTo>
                  <a:cubicBezTo>
                    <a:pt x="128" y="13"/>
                    <a:pt x="109" y="26"/>
                    <a:pt x="92" y="43"/>
                  </a:cubicBezTo>
                  <a:cubicBezTo>
                    <a:pt x="66" y="68"/>
                    <a:pt x="43" y="105"/>
                    <a:pt x="27" y="152"/>
                  </a:cubicBezTo>
                  <a:cubicBezTo>
                    <a:pt x="10" y="199"/>
                    <a:pt x="0" y="256"/>
                    <a:pt x="0" y="324"/>
                  </a:cubicBezTo>
                  <a:cubicBezTo>
                    <a:pt x="0" y="371"/>
                    <a:pt x="5" y="423"/>
                    <a:pt x="16" y="479"/>
                  </a:cubicBezTo>
                  <a:lnTo>
                    <a:pt x="52" y="47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20"/>
            <p:cNvSpPr>
              <a:spLocks/>
            </p:cNvSpPr>
            <p:nvPr/>
          </p:nvSpPr>
          <p:spPr bwMode="auto">
            <a:xfrm>
              <a:off x="7181851" y="2709863"/>
              <a:ext cx="198438" cy="187325"/>
            </a:xfrm>
            <a:custGeom>
              <a:avLst/>
              <a:gdLst>
                <a:gd name="T0" fmla="*/ 0 w 125"/>
                <a:gd name="T1" fmla="*/ 36 h 118"/>
                <a:gd name="T2" fmla="*/ 125 w 125"/>
                <a:gd name="T3" fmla="*/ 0 h 118"/>
                <a:gd name="T4" fmla="*/ 90 w 125"/>
                <a:gd name="T5" fmla="*/ 118 h 118"/>
                <a:gd name="T6" fmla="*/ 0 w 125"/>
                <a:gd name="T7" fmla="*/ 36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8">
                  <a:moveTo>
                    <a:pt x="0" y="36"/>
                  </a:moveTo>
                  <a:lnTo>
                    <a:pt x="125" y="0"/>
                  </a:lnTo>
                  <a:lnTo>
                    <a:pt x="90" y="118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1"/>
            <p:cNvSpPr>
              <a:spLocks/>
            </p:cNvSpPr>
            <p:nvPr/>
          </p:nvSpPr>
          <p:spPr bwMode="auto">
            <a:xfrm>
              <a:off x="8174038" y="2047875"/>
              <a:ext cx="198438" cy="188913"/>
            </a:xfrm>
            <a:custGeom>
              <a:avLst/>
              <a:gdLst>
                <a:gd name="T0" fmla="*/ 0 w 125"/>
                <a:gd name="T1" fmla="*/ 36 h 119"/>
                <a:gd name="T2" fmla="*/ 125 w 125"/>
                <a:gd name="T3" fmla="*/ 0 h 119"/>
                <a:gd name="T4" fmla="*/ 92 w 125"/>
                <a:gd name="T5" fmla="*/ 119 h 119"/>
                <a:gd name="T6" fmla="*/ 0 w 125"/>
                <a:gd name="T7" fmla="*/ 36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9">
                  <a:moveTo>
                    <a:pt x="0" y="36"/>
                  </a:moveTo>
                  <a:lnTo>
                    <a:pt x="125" y="0"/>
                  </a:lnTo>
                  <a:lnTo>
                    <a:pt x="92" y="119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auto">
            <a:xfrm>
              <a:off x="7531101" y="1758950"/>
              <a:ext cx="808038" cy="1143000"/>
            </a:xfrm>
            <a:custGeom>
              <a:avLst/>
              <a:gdLst>
                <a:gd name="T0" fmla="*/ 37 w 215"/>
                <a:gd name="T1" fmla="*/ 302 h 304"/>
                <a:gd name="T2" fmla="*/ 36 w 215"/>
                <a:gd name="T3" fmla="*/ 266 h 304"/>
                <a:gd name="T4" fmla="*/ 71 w 215"/>
                <a:gd name="T5" fmla="*/ 89 h 304"/>
                <a:gd name="T6" fmla="*/ 103 w 215"/>
                <a:gd name="T7" fmla="*/ 48 h 304"/>
                <a:gd name="T8" fmla="*/ 119 w 215"/>
                <a:gd name="T9" fmla="*/ 39 h 304"/>
                <a:gd name="T10" fmla="*/ 133 w 215"/>
                <a:gd name="T11" fmla="*/ 36 h 304"/>
                <a:gd name="T12" fmla="*/ 146 w 215"/>
                <a:gd name="T13" fmla="*/ 39 h 304"/>
                <a:gd name="T14" fmla="*/ 165 w 215"/>
                <a:gd name="T15" fmla="*/ 55 h 304"/>
                <a:gd name="T16" fmla="*/ 180 w 215"/>
                <a:gd name="T17" fmla="*/ 90 h 304"/>
                <a:gd name="T18" fmla="*/ 215 w 215"/>
                <a:gd name="T19" fmla="*/ 81 h 304"/>
                <a:gd name="T20" fmla="*/ 184 w 215"/>
                <a:gd name="T21" fmla="*/ 23 h 304"/>
                <a:gd name="T22" fmla="*/ 160 w 215"/>
                <a:gd name="T23" fmla="*/ 6 h 304"/>
                <a:gd name="T24" fmla="*/ 133 w 215"/>
                <a:gd name="T25" fmla="*/ 0 h 304"/>
                <a:gd name="T26" fmla="*/ 106 w 215"/>
                <a:gd name="T27" fmla="*/ 5 h 304"/>
                <a:gd name="T28" fmla="*/ 64 w 215"/>
                <a:gd name="T29" fmla="*/ 35 h 304"/>
                <a:gd name="T30" fmla="*/ 18 w 215"/>
                <a:gd name="T31" fmla="*/ 125 h 304"/>
                <a:gd name="T32" fmla="*/ 0 w 215"/>
                <a:gd name="T33" fmla="*/ 266 h 304"/>
                <a:gd name="T34" fmla="*/ 1 w 215"/>
                <a:gd name="T35" fmla="*/ 304 h 304"/>
                <a:gd name="T36" fmla="*/ 37 w 215"/>
                <a:gd name="T37" fmla="*/ 302 h 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15" h="304">
                  <a:moveTo>
                    <a:pt x="37" y="302"/>
                  </a:moveTo>
                  <a:cubicBezTo>
                    <a:pt x="36" y="289"/>
                    <a:pt x="36" y="277"/>
                    <a:pt x="36" y="266"/>
                  </a:cubicBezTo>
                  <a:cubicBezTo>
                    <a:pt x="35" y="185"/>
                    <a:pt x="51" y="126"/>
                    <a:pt x="71" y="89"/>
                  </a:cubicBezTo>
                  <a:cubicBezTo>
                    <a:pt x="81" y="70"/>
                    <a:pt x="93" y="56"/>
                    <a:pt x="103" y="48"/>
                  </a:cubicBezTo>
                  <a:cubicBezTo>
                    <a:pt x="109" y="44"/>
                    <a:pt x="114" y="41"/>
                    <a:pt x="119" y="39"/>
                  </a:cubicBezTo>
                  <a:cubicBezTo>
                    <a:pt x="124" y="37"/>
                    <a:pt x="128" y="36"/>
                    <a:pt x="133" y="36"/>
                  </a:cubicBezTo>
                  <a:cubicBezTo>
                    <a:pt x="137" y="36"/>
                    <a:pt x="141" y="37"/>
                    <a:pt x="146" y="39"/>
                  </a:cubicBezTo>
                  <a:cubicBezTo>
                    <a:pt x="152" y="42"/>
                    <a:pt x="158" y="47"/>
                    <a:pt x="165" y="55"/>
                  </a:cubicBezTo>
                  <a:cubicBezTo>
                    <a:pt x="171" y="64"/>
                    <a:pt x="176" y="75"/>
                    <a:pt x="180" y="90"/>
                  </a:cubicBezTo>
                  <a:cubicBezTo>
                    <a:pt x="215" y="81"/>
                    <a:pt x="215" y="81"/>
                    <a:pt x="215" y="81"/>
                  </a:cubicBezTo>
                  <a:cubicBezTo>
                    <a:pt x="208" y="56"/>
                    <a:pt x="198" y="37"/>
                    <a:pt x="184" y="23"/>
                  </a:cubicBezTo>
                  <a:cubicBezTo>
                    <a:pt x="177" y="16"/>
                    <a:pt x="169" y="10"/>
                    <a:pt x="160" y="6"/>
                  </a:cubicBezTo>
                  <a:cubicBezTo>
                    <a:pt x="151" y="2"/>
                    <a:pt x="142" y="0"/>
                    <a:pt x="133" y="0"/>
                  </a:cubicBezTo>
                  <a:cubicBezTo>
                    <a:pt x="124" y="0"/>
                    <a:pt x="115" y="2"/>
                    <a:pt x="106" y="5"/>
                  </a:cubicBezTo>
                  <a:cubicBezTo>
                    <a:pt x="91" y="11"/>
                    <a:pt x="77" y="21"/>
                    <a:pt x="64" y="35"/>
                  </a:cubicBezTo>
                  <a:cubicBezTo>
                    <a:pt x="45" y="57"/>
                    <a:pt x="29" y="86"/>
                    <a:pt x="18" y="125"/>
                  </a:cubicBezTo>
                  <a:cubicBezTo>
                    <a:pt x="6" y="163"/>
                    <a:pt x="0" y="210"/>
                    <a:pt x="0" y="266"/>
                  </a:cubicBezTo>
                  <a:cubicBezTo>
                    <a:pt x="0" y="278"/>
                    <a:pt x="0" y="291"/>
                    <a:pt x="1" y="304"/>
                  </a:cubicBezTo>
                  <a:lnTo>
                    <a:pt x="37" y="30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3"/>
            <p:cNvSpPr>
              <a:spLocks/>
            </p:cNvSpPr>
            <p:nvPr/>
          </p:nvSpPr>
          <p:spPr bwMode="auto">
            <a:xfrm>
              <a:off x="9609138" y="1214438"/>
              <a:ext cx="203200" cy="187325"/>
            </a:xfrm>
            <a:custGeom>
              <a:avLst/>
              <a:gdLst>
                <a:gd name="T0" fmla="*/ 0 w 128"/>
                <a:gd name="T1" fmla="*/ 35 h 118"/>
                <a:gd name="T2" fmla="*/ 128 w 128"/>
                <a:gd name="T3" fmla="*/ 0 h 118"/>
                <a:gd name="T4" fmla="*/ 92 w 128"/>
                <a:gd name="T5" fmla="*/ 118 h 118"/>
                <a:gd name="T6" fmla="*/ 0 w 128"/>
                <a:gd name="T7" fmla="*/ 35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" h="118">
                  <a:moveTo>
                    <a:pt x="0" y="35"/>
                  </a:moveTo>
                  <a:lnTo>
                    <a:pt x="128" y="0"/>
                  </a:lnTo>
                  <a:lnTo>
                    <a:pt x="92" y="118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4"/>
            <p:cNvSpPr>
              <a:spLocks/>
            </p:cNvSpPr>
            <p:nvPr/>
          </p:nvSpPr>
          <p:spPr bwMode="auto">
            <a:xfrm>
              <a:off x="8853488" y="815975"/>
              <a:ext cx="920750" cy="1544638"/>
            </a:xfrm>
            <a:custGeom>
              <a:avLst/>
              <a:gdLst>
                <a:gd name="T0" fmla="*/ 45 w 245"/>
                <a:gd name="T1" fmla="*/ 406 h 411"/>
                <a:gd name="T2" fmla="*/ 36 w 245"/>
                <a:gd name="T3" fmla="*/ 268 h 411"/>
                <a:gd name="T4" fmla="*/ 45 w 245"/>
                <a:gd name="T5" fmla="*/ 159 h 411"/>
                <a:gd name="T6" fmla="*/ 60 w 245"/>
                <a:gd name="T7" fmla="*/ 101 h 411"/>
                <a:gd name="T8" fmla="*/ 91 w 245"/>
                <a:gd name="T9" fmla="*/ 50 h 411"/>
                <a:gd name="T10" fmla="*/ 107 w 245"/>
                <a:gd name="T11" fmla="*/ 39 h 411"/>
                <a:gd name="T12" fmla="*/ 123 w 245"/>
                <a:gd name="T13" fmla="*/ 36 h 411"/>
                <a:gd name="T14" fmla="*/ 144 w 245"/>
                <a:gd name="T15" fmla="*/ 41 h 411"/>
                <a:gd name="T16" fmla="*/ 179 w 245"/>
                <a:gd name="T17" fmla="*/ 70 h 411"/>
                <a:gd name="T18" fmla="*/ 211 w 245"/>
                <a:gd name="T19" fmla="*/ 127 h 411"/>
                <a:gd name="T20" fmla="*/ 245 w 245"/>
                <a:gd name="T21" fmla="*/ 112 h 411"/>
                <a:gd name="T22" fmla="*/ 191 w 245"/>
                <a:gd name="T23" fmla="*/ 31 h 411"/>
                <a:gd name="T24" fmla="*/ 159 w 245"/>
                <a:gd name="T25" fmla="*/ 8 h 411"/>
                <a:gd name="T26" fmla="*/ 123 w 245"/>
                <a:gd name="T27" fmla="*/ 0 h 411"/>
                <a:gd name="T28" fmla="*/ 96 w 245"/>
                <a:gd name="T29" fmla="*/ 5 h 411"/>
                <a:gd name="T30" fmla="*/ 56 w 245"/>
                <a:gd name="T31" fmla="*/ 35 h 411"/>
                <a:gd name="T32" fmla="*/ 15 w 245"/>
                <a:gd name="T33" fmla="*/ 124 h 411"/>
                <a:gd name="T34" fmla="*/ 0 w 245"/>
                <a:gd name="T35" fmla="*/ 268 h 411"/>
                <a:gd name="T36" fmla="*/ 9 w 245"/>
                <a:gd name="T37" fmla="*/ 411 h 411"/>
                <a:gd name="T38" fmla="*/ 45 w 245"/>
                <a:gd name="T39" fmla="*/ 406 h 4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45" h="411">
                  <a:moveTo>
                    <a:pt x="45" y="406"/>
                  </a:moveTo>
                  <a:cubicBezTo>
                    <a:pt x="39" y="355"/>
                    <a:pt x="36" y="309"/>
                    <a:pt x="36" y="268"/>
                  </a:cubicBezTo>
                  <a:cubicBezTo>
                    <a:pt x="36" y="226"/>
                    <a:pt x="39" y="189"/>
                    <a:pt x="45" y="159"/>
                  </a:cubicBezTo>
                  <a:cubicBezTo>
                    <a:pt x="49" y="136"/>
                    <a:pt x="54" y="117"/>
                    <a:pt x="60" y="101"/>
                  </a:cubicBezTo>
                  <a:cubicBezTo>
                    <a:pt x="69" y="77"/>
                    <a:pt x="80" y="60"/>
                    <a:pt x="91" y="50"/>
                  </a:cubicBezTo>
                  <a:cubicBezTo>
                    <a:pt x="97" y="45"/>
                    <a:pt x="102" y="42"/>
                    <a:pt x="107" y="39"/>
                  </a:cubicBezTo>
                  <a:cubicBezTo>
                    <a:pt x="112" y="37"/>
                    <a:pt x="118" y="36"/>
                    <a:pt x="123" y="36"/>
                  </a:cubicBezTo>
                  <a:cubicBezTo>
                    <a:pt x="129" y="36"/>
                    <a:pt x="136" y="38"/>
                    <a:pt x="144" y="41"/>
                  </a:cubicBezTo>
                  <a:cubicBezTo>
                    <a:pt x="155" y="46"/>
                    <a:pt x="167" y="56"/>
                    <a:pt x="179" y="70"/>
                  </a:cubicBezTo>
                  <a:cubicBezTo>
                    <a:pt x="190" y="84"/>
                    <a:pt x="202" y="103"/>
                    <a:pt x="211" y="127"/>
                  </a:cubicBezTo>
                  <a:cubicBezTo>
                    <a:pt x="245" y="112"/>
                    <a:pt x="245" y="112"/>
                    <a:pt x="245" y="112"/>
                  </a:cubicBezTo>
                  <a:cubicBezTo>
                    <a:pt x="230" y="78"/>
                    <a:pt x="212" y="51"/>
                    <a:pt x="191" y="31"/>
                  </a:cubicBezTo>
                  <a:cubicBezTo>
                    <a:pt x="181" y="22"/>
                    <a:pt x="170" y="14"/>
                    <a:pt x="159" y="8"/>
                  </a:cubicBezTo>
                  <a:cubicBezTo>
                    <a:pt x="147" y="3"/>
                    <a:pt x="135" y="0"/>
                    <a:pt x="123" y="0"/>
                  </a:cubicBezTo>
                  <a:cubicBezTo>
                    <a:pt x="114" y="0"/>
                    <a:pt x="105" y="2"/>
                    <a:pt x="96" y="5"/>
                  </a:cubicBezTo>
                  <a:cubicBezTo>
                    <a:pt x="81" y="10"/>
                    <a:pt x="68" y="21"/>
                    <a:pt x="56" y="35"/>
                  </a:cubicBezTo>
                  <a:cubicBezTo>
                    <a:pt x="39" y="56"/>
                    <a:pt x="25" y="85"/>
                    <a:pt x="15" y="124"/>
                  </a:cubicBezTo>
                  <a:cubicBezTo>
                    <a:pt x="6" y="162"/>
                    <a:pt x="0" y="210"/>
                    <a:pt x="0" y="268"/>
                  </a:cubicBezTo>
                  <a:cubicBezTo>
                    <a:pt x="0" y="310"/>
                    <a:pt x="3" y="358"/>
                    <a:pt x="9" y="411"/>
                  </a:cubicBezTo>
                  <a:lnTo>
                    <a:pt x="45" y="40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Rectangle 25"/>
            <p:cNvSpPr>
              <a:spLocks noChangeArrowheads="1"/>
            </p:cNvSpPr>
            <p:nvPr/>
          </p:nvSpPr>
          <p:spPr bwMode="auto">
            <a:xfrm>
              <a:off x="7140576" y="4502150"/>
              <a:ext cx="406400" cy="28257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3"/>
            <p:cNvSpPr>
              <a:spLocks noChangeArrowheads="1"/>
            </p:cNvSpPr>
            <p:nvPr/>
          </p:nvSpPr>
          <p:spPr bwMode="auto">
            <a:xfrm>
              <a:off x="8275638" y="2608263"/>
              <a:ext cx="404813" cy="282575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6"/>
            <p:cNvSpPr>
              <a:spLocks noChangeArrowheads="1"/>
            </p:cNvSpPr>
            <p:nvPr/>
          </p:nvSpPr>
          <p:spPr bwMode="auto">
            <a:xfrm>
              <a:off x="7019926" y="3402013"/>
              <a:ext cx="458788" cy="319088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Rectangle 43"/>
            <p:cNvSpPr>
              <a:spLocks noChangeArrowheads="1"/>
            </p:cNvSpPr>
            <p:nvPr/>
          </p:nvSpPr>
          <p:spPr bwMode="auto">
            <a:xfrm>
              <a:off x="11123613" y="1739900"/>
              <a:ext cx="454025" cy="320675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6" name="TextBox 25"/>
          <p:cNvSpPr txBox="1"/>
          <p:nvPr/>
        </p:nvSpPr>
        <p:spPr>
          <a:xfrm>
            <a:off x="7389806" y="4739240"/>
            <a:ext cx="35458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7315057" y="3778199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8404204" y="3043342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940100" y="2288136"/>
            <a:ext cx="3497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>
            <a:off x="9971982" y="2645147"/>
            <a:ext cx="697646" cy="61670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31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7941474" y="4107867"/>
            <a:ext cx="653755" cy="616708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38" name="Freeform 37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8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9026197" y="3353118"/>
            <a:ext cx="688118" cy="684369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41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6554475" y="4938742"/>
            <a:ext cx="539616" cy="702785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48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8" name="TextBox 57"/>
          <p:cNvSpPr txBox="1"/>
          <p:nvPr/>
        </p:nvSpPr>
        <p:spPr>
          <a:xfrm>
            <a:off x="758101" y="3473526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758101" y="4143401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853143" y="3755148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853143" y="3755148"/>
            <a:ext cx="2462634" cy="26775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100" dirty="0" smtClean="0"/>
              <a:t>50%</a:t>
            </a:r>
            <a:endParaRPr lang="en-US" sz="1100" dirty="0"/>
          </a:p>
        </p:txBody>
      </p:sp>
      <p:sp>
        <p:nvSpPr>
          <p:cNvPr id="62" name="Rectangle 61"/>
          <p:cNvSpPr/>
          <p:nvPr/>
        </p:nvSpPr>
        <p:spPr>
          <a:xfrm>
            <a:off x="853143" y="4420400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3" name="Rectangle 62"/>
          <p:cNvSpPr/>
          <p:nvPr/>
        </p:nvSpPr>
        <p:spPr>
          <a:xfrm>
            <a:off x="853143" y="4420400"/>
            <a:ext cx="2897218" cy="26775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65%</a:t>
            </a:r>
            <a:endParaRPr lang="en-US" sz="1200" dirty="0"/>
          </a:p>
        </p:txBody>
      </p:sp>
      <p:sp>
        <p:nvSpPr>
          <p:cNvPr id="64" name="Rectangle 63"/>
          <p:cNvSpPr/>
          <p:nvPr/>
        </p:nvSpPr>
        <p:spPr>
          <a:xfrm>
            <a:off x="853143" y="5085652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5" name="Rectangle 64"/>
          <p:cNvSpPr/>
          <p:nvPr/>
        </p:nvSpPr>
        <p:spPr>
          <a:xfrm>
            <a:off x="853142" y="5085652"/>
            <a:ext cx="3398817" cy="267753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73%</a:t>
            </a:r>
            <a:endParaRPr lang="en-US" sz="1200" dirty="0"/>
          </a:p>
        </p:txBody>
      </p:sp>
      <p:sp>
        <p:nvSpPr>
          <p:cNvPr id="66" name="TextBox 65"/>
          <p:cNvSpPr txBox="1"/>
          <p:nvPr/>
        </p:nvSpPr>
        <p:spPr>
          <a:xfrm>
            <a:off x="758101" y="4808653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853143" y="5750904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8" name="Rectangle 67"/>
          <p:cNvSpPr/>
          <p:nvPr/>
        </p:nvSpPr>
        <p:spPr>
          <a:xfrm>
            <a:off x="853142" y="5750904"/>
            <a:ext cx="4259877" cy="26775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85%</a:t>
            </a:r>
            <a:endParaRPr lang="en-US" sz="1200" dirty="0"/>
          </a:p>
        </p:txBody>
      </p:sp>
      <p:sp>
        <p:nvSpPr>
          <p:cNvPr id="69" name="TextBox 68"/>
          <p:cNvSpPr txBox="1"/>
          <p:nvPr/>
        </p:nvSpPr>
        <p:spPr>
          <a:xfrm>
            <a:off x="758101" y="5473905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762311" y="1804735"/>
            <a:ext cx="8467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762312" y="2174067"/>
            <a:ext cx="5261117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97610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5"/>
          <p:cNvSpPr>
            <a:spLocks/>
          </p:cNvSpPr>
          <p:nvPr/>
        </p:nvSpPr>
        <p:spPr bwMode="auto">
          <a:xfrm>
            <a:off x="2246313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6"/>
          <p:cNvSpPr>
            <a:spLocks/>
          </p:cNvSpPr>
          <p:nvPr/>
        </p:nvSpPr>
        <p:spPr bwMode="auto">
          <a:xfrm>
            <a:off x="4338638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430963" y="2651352"/>
            <a:ext cx="1422400" cy="3114675"/>
          </a:xfrm>
          <a:custGeom>
            <a:avLst/>
            <a:gdLst>
              <a:gd name="T0" fmla="*/ 79 w 79"/>
              <a:gd name="T1" fmla="*/ 0 h 172"/>
              <a:gd name="T2" fmla="*/ 79 w 79"/>
              <a:gd name="T3" fmla="*/ 172 h 172"/>
              <a:gd name="T4" fmla="*/ 0 w 79"/>
              <a:gd name="T5" fmla="*/ 172 h 172"/>
              <a:gd name="T6" fmla="*/ 0 w 79"/>
              <a:gd name="T7" fmla="*/ 0 h 172"/>
              <a:gd name="T8" fmla="*/ 79 w 79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" h="172">
                <a:moveTo>
                  <a:pt x="79" y="0"/>
                </a:moveTo>
                <a:cubicBezTo>
                  <a:pt x="79" y="172"/>
                  <a:pt x="79" y="172"/>
                  <a:pt x="79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9" y="0"/>
                </a:cubicBez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8"/>
          <p:cNvSpPr>
            <a:spLocks/>
          </p:cNvSpPr>
          <p:nvPr/>
        </p:nvSpPr>
        <p:spPr bwMode="auto">
          <a:xfrm>
            <a:off x="8540750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4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2246313" y="1563914"/>
            <a:ext cx="1404938" cy="141287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Oval 11"/>
          <p:cNvSpPr>
            <a:spLocks noChangeArrowheads="1"/>
          </p:cNvSpPr>
          <p:nvPr/>
        </p:nvSpPr>
        <p:spPr bwMode="auto">
          <a:xfrm>
            <a:off x="4338638" y="1563914"/>
            <a:ext cx="1404938" cy="141287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Oval 12"/>
          <p:cNvSpPr>
            <a:spLocks noChangeArrowheads="1"/>
          </p:cNvSpPr>
          <p:nvPr/>
        </p:nvSpPr>
        <p:spPr bwMode="auto">
          <a:xfrm>
            <a:off x="6430963" y="1563914"/>
            <a:ext cx="1422400" cy="141287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Oval 13"/>
          <p:cNvSpPr>
            <a:spLocks noChangeArrowheads="1"/>
          </p:cNvSpPr>
          <p:nvPr/>
        </p:nvSpPr>
        <p:spPr bwMode="auto">
          <a:xfrm>
            <a:off x="8540750" y="1563914"/>
            <a:ext cx="1404938" cy="1412875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Oval 15"/>
          <p:cNvSpPr>
            <a:spLocks noChangeArrowheads="1"/>
          </p:cNvSpPr>
          <p:nvPr/>
        </p:nvSpPr>
        <p:spPr bwMode="auto">
          <a:xfrm>
            <a:off x="2535238" y="4697639"/>
            <a:ext cx="828675" cy="814388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Oval 16"/>
          <p:cNvSpPr>
            <a:spLocks noChangeArrowheads="1"/>
          </p:cNvSpPr>
          <p:nvPr/>
        </p:nvSpPr>
        <p:spPr bwMode="auto">
          <a:xfrm>
            <a:off x="4627563" y="4697639"/>
            <a:ext cx="809625" cy="814388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Oval 17"/>
          <p:cNvSpPr>
            <a:spLocks noChangeArrowheads="1"/>
          </p:cNvSpPr>
          <p:nvPr/>
        </p:nvSpPr>
        <p:spPr bwMode="auto">
          <a:xfrm>
            <a:off x="6737350" y="4697639"/>
            <a:ext cx="809625" cy="814388"/>
          </a:xfrm>
          <a:prstGeom prst="ellipse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Oval 18"/>
          <p:cNvSpPr>
            <a:spLocks noChangeArrowheads="1"/>
          </p:cNvSpPr>
          <p:nvPr/>
        </p:nvSpPr>
        <p:spPr bwMode="auto">
          <a:xfrm>
            <a:off x="8847137" y="4697639"/>
            <a:ext cx="811213" cy="814388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20"/>
          <p:cNvSpPr>
            <a:spLocks noEditPoints="1"/>
          </p:cNvSpPr>
          <p:nvPr/>
        </p:nvSpPr>
        <p:spPr bwMode="auto">
          <a:xfrm>
            <a:off x="2733676" y="4915127"/>
            <a:ext cx="431800" cy="415925"/>
          </a:xfrm>
          <a:custGeom>
            <a:avLst/>
            <a:gdLst>
              <a:gd name="T0" fmla="*/ 12 w 24"/>
              <a:gd name="T1" fmla="*/ 9 h 23"/>
              <a:gd name="T2" fmla="*/ 1 w 24"/>
              <a:gd name="T3" fmla="*/ 6 h 23"/>
              <a:gd name="T4" fmla="*/ 23 w 24"/>
              <a:gd name="T5" fmla="*/ 6 h 23"/>
              <a:gd name="T6" fmla="*/ 23 w 24"/>
              <a:gd name="T7" fmla="*/ 11 h 23"/>
              <a:gd name="T8" fmla="*/ 0 w 24"/>
              <a:gd name="T9" fmla="*/ 11 h 23"/>
              <a:gd name="T10" fmla="*/ 12 w 24"/>
              <a:gd name="T11" fmla="*/ 11 h 23"/>
              <a:gd name="T12" fmla="*/ 23 w 24"/>
              <a:gd name="T13" fmla="*/ 11 h 23"/>
              <a:gd name="T14" fmla="*/ 12 w 24"/>
              <a:gd name="T15" fmla="*/ 17 h 23"/>
              <a:gd name="T16" fmla="*/ 1 w 24"/>
              <a:gd name="T17" fmla="*/ 14 h 23"/>
              <a:gd name="T18" fmla="*/ 23 w 24"/>
              <a:gd name="T19" fmla="*/ 14 h 23"/>
              <a:gd name="T20" fmla="*/ 23 w 24"/>
              <a:gd name="T21" fmla="*/ 18 h 23"/>
              <a:gd name="T22" fmla="*/ 0 w 24"/>
              <a:gd name="T23" fmla="*/ 18 h 23"/>
              <a:gd name="T24" fmla="*/ 12 w 24"/>
              <a:gd name="T25" fmla="*/ 19 h 23"/>
              <a:gd name="T26" fmla="*/ 23 w 24"/>
              <a:gd name="T27" fmla="*/ 18 h 23"/>
              <a:gd name="T28" fmla="*/ 23 w 24"/>
              <a:gd name="T29" fmla="*/ 3 h 23"/>
              <a:gd name="T30" fmla="*/ 0 w 24"/>
              <a:gd name="T31" fmla="*/ 3 h 23"/>
              <a:gd name="T32" fmla="*/ 24 w 24"/>
              <a:gd name="T33" fmla="*/ 4 h 23"/>
              <a:gd name="T34" fmla="*/ 12 w 24"/>
              <a:gd name="T35" fmla="*/ 0 h 23"/>
              <a:gd name="T36" fmla="*/ 0 w 24"/>
              <a:gd name="T37" fmla="*/ 4 h 23"/>
              <a:gd name="T38" fmla="*/ 0 w 24"/>
              <a:gd name="T39" fmla="*/ 7 h 23"/>
              <a:gd name="T40" fmla="*/ 1 w 24"/>
              <a:gd name="T41" fmla="*/ 9 h 23"/>
              <a:gd name="T42" fmla="*/ 0 w 24"/>
              <a:gd name="T43" fmla="*/ 12 h 23"/>
              <a:gd name="T44" fmla="*/ 0 w 24"/>
              <a:gd name="T45" fmla="*/ 14 h 23"/>
              <a:gd name="T46" fmla="*/ 1 w 24"/>
              <a:gd name="T47" fmla="*/ 17 h 23"/>
              <a:gd name="T48" fmla="*/ 0 w 24"/>
              <a:gd name="T49" fmla="*/ 20 h 23"/>
              <a:gd name="T50" fmla="*/ 24 w 24"/>
              <a:gd name="T51" fmla="*/ 20 h 23"/>
              <a:gd name="T52" fmla="*/ 23 w 24"/>
              <a:gd name="T53" fmla="*/ 17 h 23"/>
              <a:gd name="T54" fmla="*/ 24 w 24"/>
              <a:gd name="T55" fmla="*/ 14 h 23"/>
              <a:gd name="T56" fmla="*/ 24 w 24"/>
              <a:gd name="T57" fmla="*/ 12 h 23"/>
              <a:gd name="T58" fmla="*/ 23 w 24"/>
              <a:gd name="T59" fmla="*/ 9 h 23"/>
              <a:gd name="T60" fmla="*/ 24 w 24"/>
              <a:gd name="T61" fmla="*/ 7 h 23"/>
              <a:gd name="T62" fmla="*/ 24 w 24"/>
              <a:gd name="T63" fmla="*/ 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" h="23">
                <a:moveTo>
                  <a:pt x="23" y="7"/>
                </a:moveTo>
                <a:cubicBezTo>
                  <a:pt x="23" y="8"/>
                  <a:pt x="19" y="9"/>
                  <a:pt x="12" y="9"/>
                </a:cubicBezTo>
                <a:cubicBezTo>
                  <a:pt x="5" y="9"/>
                  <a:pt x="0" y="8"/>
                  <a:pt x="0" y="7"/>
                </a:cubicBezTo>
                <a:cubicBezTo>
                  <a:pt x="0" y="6"/>
                  <a:pt x="1" y="6"/>
                  <a:pt x="1" y="6"/>
                </a:cubicBezTo>
                <a:cubicBezTo>
                  <a:pt x="3" y="7"/>
                  <a:pt x="8" y="7"/>
                  <a:pt x="12" y="7"/>
                </a:cubicBezTo>
                <a:cubicBezTo>
                  <a:pt x="16" y="7"/>
                  <a:pt x="20" y="7"/>
                  <a:pt x="23" y="6"/>
                </a:cubicBezTo>
                <a:cubicBezTo>
                  <a:pt x="23" y="6"/>
                  <a:pt x="23" y="6"/>
                  <a:pt x="23" y="7"/>
                </a:cubicBezTo>
                <a:close/>
                <a:moveTo>
                  <a:pt x="23" y="11"/>
                </a:moveTo>
                <a:cubicBezTo>
                  <a:pt x="23" y="12"/>
                  <a:pt x="19" y="13"/>
                  <a:pt x="12" y="13"/>
                </a:cubicBezTo>
                <a:cubicBezTo>
                  <a:pt x="5" y="13"/>
                  <a:pt x="0" y="12"/>
                  <a:pt x="0" y="11"/>
                </a:cubicBezTo>
                <a:cubicBezTo>
                  <a:pt x="0" y="10"/>
                  <a:pt x="1" y="10"/>
                  <a:pt x="1" y="10"/>
                </a:cubicBezTo>
                <a:cubicBezTo>
                  <a:pt x="3" y="11"/>
                  <a:pt x="8" y="11"/>
                  <a:pt x="12" y="11"/>
                </a:cubicBezTo>
                <a:cubicBezTo>
                  <a:pt x="16" y="11"/>
                  <a:pt x="20" y="11"/>
                  <a:pt x="23" y="10"/>
                </a:cubicBezTo>
                <a:cubicBezTo>
                  <a:pt x="23" y="10"/>
                  <a:pt x="23" y="10"/>
                  <a:pt x="23" y="11"/>
                </a:cubicBezTo>
                <a:close/>
                <a:moveTo>
                  <a:pt x="23" y="14"/>
                </a:moveTo>
                <a:cubicBezTo>
                  <a:pt x="23" y="16"/>
                  <a:pt x="19" y="17"/>
                  <a:pt x="12" y="17"/>
                </a:cubicBezTo>
                <a:cubicBezTo>
                  <a:pt x="5" y="17"/>
                  <a:pt x="0" y="16"/>
                  <a:pt x="0" y="14"/>
                </a:cubicBezTo>
                <a:cubicBezTo>
                  <a:pt x="0" y="14"/>
                  <a:pt x="1" y="14"/>
                  <a:pt x="1" y="14"/>
                </a:cubicBezTo>
                <a:cubicBezTo>
                  <a:pt x="3" y="15"/>
                  <a:pt x="8" y="15"/>
                  <a:pt x="12" y="15"/>
                </a:cubicBezTo>
                <a:cubicBezTo>
                  <a:pt x="16" y="15"/>
                  <a:pt x="20" y="15"/>
                  <a:pt x="23" y="14"/>
                </a:cubicBezTo>
                <a:cubicBezTo>
                  <a:pt x="23" y="14"/>
                  <a:pt x="23" y="14"/>
                  <a:pt x="23" y="14"/>
                </a:cubicBezTo>
                <a:close/>
                <a:moveTo>
                  <a:pt x="23" y="18"/>
                </a:moveTo>
                <a:cubicBezTo>
                  <a:pt x="23" y="20"/>
                  <a:pt x="19" y="21"/>
                  <a:pt x="12" y="21"/>
                </a:cubicBezTo>
                <a:cubicBezTo>
                  <a:pt x="5" y="21"/>
                  <a:pt x="0" y="20"/>
                  <a:pt x="0" y="18"/>
                </a:cubicBezTo>
                <a:cubicBezTo>
                  <a:pt x="0" y="18"/>
                  <a:pt x="1" y="18"/>
                  <a:pt x="1" y="17"/>
                </a:cubicBezTo>
                <a:cubicBezTo>
                  <a:pt x="3" y="19"/>
                  <a:pt x="8" y="19"/>
                  <a:pt x="12" y="19"/>
                </a:cubicBezTo>
                <a:cubicBezTo>
                  <a:pt x="16" y="19"/>
                  <a:pt x="20" y="19"/>
                  <a:pt x="23" y="17"/>
                </a:cubicBezTo>
                <a:cubicBezTo>
                  <a:pt x="23" y="18"/>
                  <a:pt x="23" y="18"/>
                  <a:pt x="23" y="18"/>
                </a:cubicBezTo>
                <a:close/>
                <a:moveTo>
                  <a:pt x="12" y="0"/>
                </a:moveTo>
                <a:cubicBezTo>
                  <a:pt x="19" y="0"/>
                  <a:pt x="23" y="1"/>
                  <a:pt x="23" y="3"/>
                </a:cubicBezTo>
                <a:cubicBezTo>
                  <a:pt x="23" y="4"/>
                  <a:pt x="19" y="5"/>
                  <a:pt x="12" y="5"/>
                </a:cubicBezTo>
                <a:cubicBezTo>
                  <a:pt x="5" y="5"/>
                  <a:pt x="0" y="4"/>
                  <a:pt x="0" y="3"/>
                </a:cubicBezTo>
                <a:cubicBezTo>
                  <a:pt x="0" y="1"/>
                  <a:pt x="5" y="0"/>
                  <a:pt x="12" y="0"/>
                </a:cubicBezTo>
                <a:close/>
                <a:moveTo>
                  <a:pt x="24" y="4"/>
                </a:moveTo>
                <a:cubicBezTo>
                  <a:pt x="24" y="3"/>
                  <a:pt x="24" y="3"/>
                  <a:pt x="24" y="3"/>
                </a:cubicBezTo>
                <a:cubicBezTo>
                  <a:pt x="24" y="1"/>
                  <a:pt x="18" y="0"/>
                  <a:pt x="12" y="0"/>
                </a:cubicBezTo>
                <a:cubicBezTo>
                  <a:pt x="6" y="0"/>
                  <a:pt x="0" y="1"/>
                  <a:pt x="0" y="3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1" y="5"/>
                </a:cubicBezTo>
                <a:cubicBezTo>
                  <a:pt x="0" y="6"/>
                  <a:pt x="0" y="6"/>
                  <a:pt x="0" y="7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9"/>
                  <a:pt x="1" y="9"/>
                </a:cubicBezTo>
                <a:cubicBezTo>
                  <a:pt x="0" y="10"/>
                  <a:pt x="0" y="10"/>
                  <a:pt x="0" y="11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3"/>
                  <a:pt x="1" y="13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7"/>
                  <a:pt x="1" y="17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6" y="23"/>
                  <a:pt x="12" y="23"/>
                </a:cubicBezTo>
                <a:cubicBezTo>
                  <a:pt x="18" y="23"/>
                  <a:pt x="24" y="22"/>
                  <a:pt x="24" y="20"/>
                </a:cubicBezTo>
                <a:cubicBezTo>
                  <a:pt x="24" y="18"/>
                  <a:pt x="24" y="18"/>
                  <a:pt x="24" y="18"/>
                </a:cubicBezTo>
                <a:cubicBezTo>
                  <a:pt x="24" y="18"/>
                  <a:pt x="24" y="18"/>
                  <a:pt x="23" y="17"/>
                </a:cubicBezTo>
                <a:cubicBezTo>
                  <a:pt x="24" y="17"/>
                  <a:pt x="24" y="16"/>
                  <a:pt x="24" y="16"/>
                </a:cubicBezTo>
                <a:cubicBezTo>
                  <a:pt x="24" y="14"/>
                  <a:pt x="24" y="14"/>
                  <a:pt x="24" y="14"/>
                </a:cubicBezTo>
                <a:cubicBezTo>
                  <a:pt x="24" y="14"/>
                  <a:pt x="24" y="14"/>
                  <a:pt x="23" y="13"/>
                </a:cubicBezTo>
                <a:cubicBezTo>
                  <a:pt x="24" y="13"/>
                  <a:pt x="24" y="12"/>
                  <a:pt x="24" y="12"/>
                </a:cubicBezTo>
                <a:cubicBezTo>
                  <a:pt x="24" y="11"/>
                  <a:pt x="24" y="11"/>
                  <a:pt x="24" y="11"/>
                </a:cubicBezTo>
                <a:cubicBezTo>
                  <a:pt x="24" y="10"/>
                  <a:pt x="24" y="10"/>
                  <a:pt x="23" y="9"/>
                </a:cubicBezTo>
                <a:cubicBezTo>
                  <a:pt x="24" y="9"/>
                  <a:pt x="24" y="9"/>
                  <a:pt x="24" y="8"/>
                </a:cubicBezTo>
                <a:cubicBezTo>
                  <a:pt x="24" y="7"/>
                  <a:pt x="24" y="7"/>
                  <a:pt x="24" y="7"/>
                </a:cubicBezTo>
                <a:cubicBezTo>
                  <a:pt x="24" y="6"/>
                  <a:pt x="24" y="6"/>
                  <a:pt x="23" y="5"/>
                </a:cubicBezTo>
                <a:cubicBezTo>
                  <a:pt x="24" y="5"/>
                  <a:pt x="24" y="5"/>
                  <a:pt x="24" y="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4806951" y="4842102"/>
            <a:ext cx="468312" cy="488950"/>
            <a:chOff x="4267201" y="4421188"/>
            <a:chExt cx="468312" cy="488950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483101" y="4421188"/>
              <a:ext cx="19050" cy="53975"/>
            </a:xfrm>
            <a:custGeom>
              <a:avLst/>
              <a:gdLst>
                <a:gd name="T0" fmla="*/ 1 w 1"/>
                <a:gd name="T1" fmla="*/ 3 h 3"/>
                <a:gd name="T2" fmla="*/ 1 w 1"/>
                <a:gd name="T3" fmla="*/ 3 h 3"/>
                <a:gd name="T4" fmla="*/ 1 w 1"/>
                <a:gd name="T5" fmla="*/ 3 h 3"/>
                <a:gd name="T6" fmla="*/ 0 w 1"/>
                <a:gd name="T7" fmla="*/ 3 h 3"/>
                <a:gd name="T8" fmla="*/ 0 w 1"/>
                <a:gd name="T9" fmla="*/ 1 h 3"/>
                <a:gd name="T10" fmla="*/ 1 w 1"/>
                <a:gd name="T11" fmla="*/ 0 h 3"/>
                <a:gd name="T12" fmla="*/ 1 w 1"/>
                <a:gd name="T13" fmla="*/ 0 h 3"/>
                <a:gd name="T14" fmla="*/ 1 w 1"/>
                <a:gd name="T15" fmla="*/ 1 h 3"/>
                <a:gd name="T16" fmla="*/ 1 w 1"/>
                <a:gd name="T1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1" y="3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3"/>
                    <a:pt x="1" y="3"/>
                    <a:pt x="1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auto">
            <a:xfrm>
              <a:off x="4321176" y="4511675"/>
              <a:ext cx="36513" cy="36513"/>
            </a:xfrm>
            <a:custGeom>
              <a:avLst/>
              <a:gdLst>
                <a:gd name="T0" fmla="*/ 2 w 2"/>
                <a:gd name="T1" fmla="*/ 1 h 2"/>
                <a:gd name="T2" fmla="*/ 2 w 2"/>
                <a:gd name="T3" fmla="*/ 2 h 2"/>
                <a:gd name="T4" fmla="*/ 2 w 2"/>
                <a:gd name="T5" fmla="*/ 2 h 2"/>
                <a:gd name="T6" fmla="*/ 1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2 w 2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1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2" y="1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3"/>
            <p:cNvSpPr>
              <a:spLocks/>
            </p:cNvSpPr>
            <p:nvPr/>
          </p:nvSpPr>
          <p:spPr bwMode="auto">
            <a:xfrm>
              <a:off x="4267201" y="4692650"/>
              <a:ext cx="53975" cy="19050"/>
            </a:xfrm>
            <a:custGeom>
              <a:avLst/>
              <a:gdLst>
                <a:gd name="T0" fmla="*/ 2 w 3"/>
                <a:gd name="T1" fmla="*/ 0 h 1"/>
                <a:gd name="T2" fmla="*/ 3 w 3"/>
                <a:gd name="T3" fmla="*/ 0 h 1"/>
                <a:gd name="T4" fmla="*/ 3 w 3"/>
                <a:gd name="T5" fmla="*/ 0 h 1"/>
                <a:gd name="T6" fmla="*/ 2 w 3"/>
                <a:gd name="T7" fmla="*/ 1 h 1"/>
                <a:gd name="T8" fmla="*/ 0 w 3"/>
                <a:gd name="T9" fmla="*/ 1 h 1"/>
                <a:gd name="T10" fmla="*/ 0 w 3"/>
                <a:gd name="T11" fmla="*/ 0 h 1"/>
                <a:gd name="T12" fmla="*/ 0 w 3"/>
                <a:gd name="T13" fmla="*/ 0 h 1"/>
                <a:gd name="T14" fmla="*/ 0 w 3"/>
                <a:gd name="T15" fmla="*/ 0 h 1"/>
                <a:gd name="T16" fmla="*/ 2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2" y="1"/>
                    <a:pt x="2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0"/>
                    <a:pt x="2" y="0"/>
                    <a:pt x="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4"/>
            <p:cNvSpPr>
              <a:spLocks/>
            </p:cNvSpPr>
            <p:nvPr/>
          </p:nvSpPr>
          <p:spPr bwMode="auto">
            <a:xfrm>
              <a:off x="4681538" y="4675188"/>
              <a:ext cx="53975" cy="17463"/>
            </a:xfrm>
            <a:custGeom>
              <a:avLst/>
              <a:gdLst>
                <a:gd name="T0" fmla="*/ 1 w 3"/>
                <a:gd name="T1" fmla="*/ 1 h 1"/>
                <a:gd name="T2" fmla="*/ 1 w 3"/>
                <a:gd name="T3" fmla="*/ 0 h 1"/>
                <a:gd name="T4" fmla="*/ 1 w 3"/>
                <a:gd name="T5" fmla="*/ 0 h 1"/>
                <a:gd name="T6" fmla="*/ 1 w 3"/>
                <a:gd name="T7" fmla="*/ 0 h 1"/>
                <a:gd name="T8" fmla="*/ 3 w 3"/>
                <a:gd name="T9" fmla="*/ 0 h 1"/>
                <a:gd name="T10" fmla="*/ 3 w 3"/>
                <a:gd name="T11" fmla="*/ 1 h 1"/>
                <a:gd name="T12" fmla="*/ 3 w 3"/>
                <a:gd name="T13" fmla="*/ 1 h 1"/>
                <a:gd name="T14" fmla="*/ 3 w 3"/>
                <a:gd name="T15" fmla="*/ 1 h 1"/>
                <a:gd name="T16" fmla="*/ 1 w 3"/>
                <a:gd name="T1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1" y="1"/>
                  </a:moveTo>
                  <a:cubicBezTo>
                    <a:pt x="1" y="1"/>
                    <a:pt x="0" y="1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1"/>
                    <a:pt x="1" y="1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5"/>
            <p:cNvSpPr>
              <a:spLocks/>
            </p:cNvSpPr>
            <p:nvPr/>
          </p:nvSpPr>
          <p:spPr bwMode="auto">
            <a:xfrm>
              <a:off x="4627563" y="4494213"/>
              <a:ext cx="53975" cy="53975"/>
            </a:xfrm>
            <a:custGeom>
              <a:avLst/>
              <a:gdLst>
                <a:gd name="T0" fmla="*/ 1 w 3"/>
                <a:gd name="T1" fmla="*/ 2 h 3"/>
                <a:gd name="T2" fmla="*/ 1 w 3"/>
                <a:gd name="T3" fmla="*/ 2 h 3"/>
                <a:gd name="T4" fmla="*/ 1 w 3"/>
                <a:gd name="T5" fmla="*/ 2 h 3"/>
                <a:gd name="T6" fmla="*/ 1 w 3"/>
                <a:gd name="T7" fmla="*/ 2 h 3"/>
                <a:gd name="T8" fmla="*/ 2 w 3"/>
                <a:gd name="T9" fmla="*/ 0 h 3"/>
                <a:gd name="T10" fmla="*/ 3 w 3"/>
                <a:gd name="T11" fmla="*/ 0 h 3"/>
                <a:gd name="T12" fmla="*/ 3 w 3"/>
                <a:gd name="T13" fmla="*/ 0 h 3"/>
                <a:gd name="T14" fmla="*/ 3 w 3"/>
                <a:gd name="T15" fmla="*/ 1 h 3"/>
                <a:gd name="T16" fmla="*/ 1 w 3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2"/>
                  </a:move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1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6"/>
            <p:cNvSpPr>
              <a:spLocks noEditPoints="1"/>
            </p:cNvSpPr>
            <p:nvPr/>
          </p:nvSpPr>
          <p:spPr bwMode="auto">
            <a:xfrm>
              <a:off x="4340226" y="4494213"/>
              <a:ext cx="306388" cy="415925"/>
            </a:xfrm>
            <a:custGeom>
              <a:avLst/>
              <a:gdLst>
                <a:gd name="T0" fmla="*/ 11 w 17"/>
                <a:gd name="T1" fmla="*/ 20 h 23"/>
                <a:gd name="T2" fmla="*/ 11 w 17"/>
                <a:gd name="T3" fmla="*/ 21 h 23"/>
                <a:gd name="T4" fmla="*/ 11 w 17"/>
                <a:gd name="T5" fmla="*/ 21 h 23"/>
                <a:gd name="T6" fmla="*/ 7 w 17"/>
                <a:gd name="T7" fmla="*/ 21 h 23"/>
                <a:gd name="T8" fmla="*/ 6 w 17"/>
                <a:gd name="T9" fmla="*/ 21 h 23"/>
                <a:gd name="T10" fmla="*/ 6 w 17"/>
                <a:gd name="T11" fmla="*/ 20 h 23"/>
                <a:gd name="T12" fmla="*/ 6 w 17"/>
                <a:gd name="T13" fmla="*/ 18 h 23"/>
                <a:gd name="T14" fmla="*/ 11 w 17"/>
                <a:gd name="T15" fmla="*/ 18 h 23"/>
                <a:gd name="T16" fmla="*/ 11 w 17"/>
                <a:gd name="T17" fmla="*/ 20 h 23"/>
                <a:gd name="T18" fmla="*/ 6 w 17"/>
                <a:gd name="T19" fmla="*/ 5 h 23"/>
                <a:gd name="T20" fmla="*/ 3 w 17"/>
                <a:gd name="T21" fmla="*/ 9 h 23"/>
                <a:gd name="T22" fmla="*/ 5 w 17"/>
                <a:gd name="T23" fmla="*/ 13 h 23"/>
                <a:gd name="T24" fmla="*/ 5 w 17"/>
                <a:gd name="T25" fmla="*/ 13 h 23"/>
                <a:gd name="T26" fmla="*/ 5 w 17"/>
                <a:gd name="T27" fmla="*/ 13 h 23"/>
                <a:gd name="T28" fmla="*/ 5 w 17"/>
                <a:gd name="T29" fmla="*/ 13 h 23"/>
                <a:gd name="T30" fmla="*/ 3 w 17"/>
                <a:gd name="T31" fmla="*/ 9 h 23"/>
                <a:gd name="T32" fmla="*/ 5 w 17"/>
                <a:gd name="T33" fmla="*/ 4 h 23"/>
                <a:gd name="T34" fmla="*/ 6 w 17"/>
                <a:gd name="T35" fmla="*/ 4 h 23"/>
                <a:gd name="T36" fmla="*/ 6 w 17"/>
                <a:gd name="T37" fmla="*/ 4 h 23"/>
                <a:gd name="T38" fmla="*/ 6 w 17"/>
                <a:gd name="T39" fmla="*/ 5 h 23"/>
                <a:gd name="T40" fmla="*/ 17 w 17"/>
                <a:gd name="T41" fmla="*/ 9 h 23"/>
                <a:gd name="T42" fmla="*/ 9 w 17"/>
                <a:gd name="T43" fmla="*/ 0 h 23"/>
                <a:gd name="T44" fmla="*/ 0 w 17"/>
                <a:gd name="T45" fmla="*/ 9 h 23"/>
                <a:gd name="T46" fmla="*/ 5 w 17"/>
                <a:gd name="T47" fmla="*/ 16 h 23"/>
                <a:gd name="T48" fmla="*/ 5 w 17"/>
                <a:gd name="T49" fmla="*/ 18 h 23"/>
                <a:gd name="T50" fmla="*/ 5 w 17"/>
                <a:gd name="T51" fmla="*/ 20 h 23"/>
                <a:gd name="T52" fmla="*/ 6 w 17"/>
                <a:gd name="T53" fmla="*/ 22 h 23"/>
                <a:gd name="T54" fmla="*/ 7 w 17"/>
                <a:gd name="T55" fmla="*/ 22 h 23"/>
                <a:gd name="T56" fmla="*/ 8 w 17"/>
                <a:gd name="T57" fmla="*/ 23 h 23"/>
                <a:gd name="T58" fmla="*/ 9 w 17"/>
                <a:gd name="T59" fmla="*/ 23 h 23"/>
                <a:gd name="T60" fmla="*/ 11 w 17"/>
                <a:gd name="T61" fmla="*/ 22 h 23"/>
                <a:gd name="T62" fmla="*/ 11 w 17"/>
                <a:gd name="T63" fmla="*/ 22 h 23"/>
                <a:gd name="T64" fmla="*/ 12 w 17"/>
                <a:gd name="T65" fmla="*/ 20 h 23"/>
                <a:gd name="T66" fmla="*/ 12 w 17"/>
                <a:gd name="T67" fmla="*/ 17 h 23"/>
                <a:gd name="T68" fmla="*/ 12 w 17"/>
                <a:gd name="T69" fmla="*/ 16 h 23"/>
                <a:gd name="T70" fmla="*/ 17 w 17"/>
                <a:gd name="T71" fmla="*/ 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7" h="23">
                  <a:moveTo>
                    <a:pt x="11" y="20"/>
                  </a:moveTo>
                  <a:cubicBezTo>
                    <a:pt x="11" y="20"/>
                    <a:pt x="11" y="21"/>
                    <a:pt x="11" y="2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7" y="21"/>
                    <a:pt x="7" y="21"/>
                    <a:pt x="7" y="21"/>
                  </a:cubicBezTo>
                  <a:cubicBezTo>
                    <a:pt x="7" y="21"/>
                    <a:pt x="6" y="21"/>
                    <a:pt x="6" y="21"/>
                  </a:cubicBezTo>
                  <a:cubicBezTo>
                    <a:pt x="6" y="21"/>
                    <a:pt x="6" y="20"/>
                    <a:pt x="6" y="20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11" y="20"/>
                    <a:pt x="11" y="20"/>
                    <a:pt x="11" y="20"/>
                  </a:cubicBezTo>
                  <a:close/>
                  <a:moveTo>
                    <a:pt x="6" y="5"/>
                  </a:moveTo>
                  <a:cubicBezTo>
                    <a:pt x="4" y="5"/>
                    <a:pt x="3" y="7"/>
                    <a:pt x="3" y="9"/>
                  </a:cubicBezTo>
                  <a:cubicBezTo>
                    <a:pt x="3" y="10"/>
                    <a:pt x="4" y="12"/>
                    <a:pt x="5" y="13"/>
                  </a:cubicBezTo>
                  <a:cubicBezTo>
                    <a:pt x="5" y="13"/>
                    <a:pt x="6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4" y="12"/>
                    <a:pt x="3" y="10"/>
                    <a:pt x="3" y="9"/>
                  </a:cubicBezTo>
                  <a:cubicBezTo>
                    <a:pt x="3" y="7"/>
                    <a:pt x="4" y="5"/>
                    <a:pt x="5" y="4"/>
                  </a:cubicBezTo>
                  <a:cubicBezTo>
                    <a:pt x="5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4"/>
                    <a:pt x="6" y="5"/>
                  </a:cubicBezTo>
                  <a:close/>
                  <a:moveTo>
                    <a:pt x="17" y="9"/>
                  </a:moveTo>
                  <a:cubicBezTo>
                    <a:pt x="17" y="4"/>
                    <a:pt x="13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2"/>
                    <a:pt x="2" y="15"/>
                    <a:pt x="5" y="16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5" y="20"/>
                    <a:pt x="5" y="20"/>
                    <a:pt x="5" y="20"/>
                  </a:cubicBezTo>
                  <a:cubicBezTo>
                    <a:pt x="5" y="21"/>
                    <a:pt x="6" y="21"/>
                    <a:pt x="6" y="22"/>
                  </a:cubicBezTo>
                  <a:cubicBezTo>
                    <a:pt x="6" y="22"/>
                    <a:pt x="7" y="22"/>
                    <a:pt x="7" y="22"/>
                  </a:cubicBezTo>
                  <a:cubicBezTo>
                    <a:pt x="7" y="23"/>
                    <a:pt x="8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0" y="23"/>
                    <a:pt x="10" y="23"/>
                    <a:pt x="11" y="22"/>
                  </a:cubicBezTo>
                  <a:cubicBezTo>
                    <a:pt x="11" y="22"/>
                    <a:pt x="11" y="22"/>
                    <a:pt x="11" y="22"/>
                  </a:cubicBezTo>
                  <a:cubicBezTo>
                    <a:pt x="12" y="21"/>
                    <a:pt x="12" y="21"/>
                    <a:pt x="12" y="20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5" y="15"/>
                    <a:pt x="17" y="12"/>
                    <a:pt x="17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6953250" y="4842102"/>
            <a:ext cx="377825" cy="488950"/>
            <a:chOff x="5888038" y="4421188"/>
            <a:chExt cx="377825" cy="488950"/>
          </a:xfrm>
          <a:solidFill>
            <a:schemeClr val="bg1"/>
          </a:solidFill>
        </p:grpSpPr>
        <p:sp>
          <p:nvSpPr>
            <p:cNvPr id="24" name="Freeform 27"/>
            <p:cNvSpPr>
              <a:spLocks/>
            </p:cNvSpPr>
            <p:nvPr/>
          </p:nvSpPr>
          <p:spPr bwMode="auto">
            <a:xfrm>
              <a:off x="6049963" y="4675188"/>
              <a:ext cx="19050" cy="53975"/>
            </a:xfrm>
            <a:custGeom>
              <a:avLst/>
              <a:gdLst>
                <a:gd name="T0" fmla="*/ 0 w 1"/>
                <a:gd name="T1" fmla="*/ 1 h 3"/>
                <a:gd name="T2" fmla="*/ 1 w 1"/>
                <a:gd name="T3" fmla="*/ 3 h 3"/>
                <a:gd name="T4" fmla="*/ 1 w 1"/>
                <a:gd name="T5" fmla="*/ 0 h 3"/>
                <a:gd name="T6" fmla="*/ 0 w 1"/>
                <a:gd name="T7" fmla="*/ 1 h 3"/>
                <a:gd name="T8" fmla="*/ 0 w 1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1"/>
                  </a:moveTo>
                  <a:cubicBezTo>
                    <a:pt x="0" y="2"/>
                    <a:pt x="0" y="2"/>
                    <a:pt x="1" y="3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8"/>
            <p:cNvSpPr>
              <a:spLocks/>
            </p:cNvSpPr>
            <p:nvPr/>
          </p:nvSpPr>
          <p:spPr bwMode="auto">
            <a:xfrm>
              <a:off x="6086476" y="4746625"/>
              <a:ext cx="17463" cy="55563"/>
            </a:xfrm>
            <a:custGeom>
              <a:avLst/>
              <a:gdLst>
                <a:gd name="T0" fmla="*/ 0 w 1"/>
                <a:gd name="T1" fmla="*/ 0 h 3"/>
                <a:gd name="T2" fmla="*/ 0 w 1"/>
                <a:gd name="T3" fmla="*/ 3 h 3"/>
                <a:gd name="T4" fmla="*/ 1 w 1"/>
                <a:gd name="T5" fmla="*/ 2 h 3"/>
                <a:gd name="T6" fmla="*/ 1 w 1"/>
                <a:gd name="T7" fmla="*/ 1 h 3"/>
                <a:gd name="T8" fmla="*/ 0 w 1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1" y="3"/>
                    <a:pt x="1" y="2"/>
                  </a:cubicBezTo>
                  <a:cubicBezTo>
                    <a:pt x="1" y="2"/>
                    <a:pt x="1" y="2"/>
                    <a:pt x="1" y="1"/>
                  </a:cubicBezTo>
                  <a:cubicBezTo>
                    <a:pt x="1" y="1"/>
                    <a:pt x="1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9"/>
            <p:cNvSpPr>
              <a:spLocks/>
            </p:cNvSpPr>
            <p:nvPr/>
          </p:nvSpPr>
          <p:spPr bwMode="auto">
            <a:xfrm>
              <a:off x="5978526" y="4421188"/>
              <a:ext cx="198438" cy="90488"/>
            </a:xfrm>
            <a:custGeom>
              <a:avLst/>
              <a:gdLst>
                <a:gd name="T0" fmla="*/ 8 w 11"/>
                <a:gd name="T1" fmla="*/ 5 h 5"/>
                <a:gd name="T2" fmla="*/ 8 w 11"/>
                <a:gd name="T3" fmla="*/ 5 h 5"/>
                <a:gd name="T4" fmla="*/ 10 w 11"/>
                <a:gd name="T5" fmla="*/ 3 h 5"/>
                <a:gd name="T6" fmla="*/ 6 w 11"/>
                <a:gd name="T7" fmla="*/ 0 h 5"/>
                <a:gd name="T8" fmla="*/ 1 w 11"/>
                <a:gd name="T9" fmla="*/ 3 h 5"/>
                <a:gd name="T10" fmla="*/ 3 w 11"/>
                <a:gd name="T11" fmla="*/ 5 h 5"/>
                <a:gd name="T12" fmla="*/ 3 w 11"/>
                <a:gd name="T13" fmla="*/ 5 h 5"/>
                <a:gd name="T14" fmla="*/ 8 w 11"/>
                <a:gd name="T1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" h="5">
                  <a:moveTo>
                    <a:pt x="8" y="5"/>
                  </a:moveTo>
                  <a:cubicBezTo>
                    <a:pt x="8" y="5"/>
                    <a:pt x="8" y="5"/>
                    <a:pt x="8" y="5"/>
                  </a:cubicBezTo>
                  <a:cubicBezTo>
                    <a:pt x="9" y="5"/>
                    <a:pt x="9" y="4"/>
                    <a:pt x="10" y="3"/>
                  </a:cubicBezTo>
                  <a:cubicBezTo>
                    <a:pt x="11" y="0"/>
                    <a:pt x="8" y="0"/>
                    <a:pt x="6" y="0"/>
                  </a:cubicBezTo>
                  <a:cubicBezTo>
                    <a:pt x="3" y="0"/>
                    <a:pt x="0" y="0"/>
                    <a:pt x="1" y="3"/>
                  </a:cubicBezTo>
                  <a:cubicBezTo>
                    <a:pt x="2" y="4"/>
                    <a:pt x="2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8" y="5"/>
                    <a:pt x="8" y="5"/>
                    <a:pt x="8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30"/>
            <p:cNvSpPr>
              <a:spLocks noEditPoints="1"/>
            </p:cNvSpPr>
            <p:nvPr/>
          </p:nvSpPr>
          <p:spPr bwMode="auto">
            <a:xfrm>
              <a:off x="5888038" y="4548188"/>
              <a:ext cx="377825" cy="361950"/>
            </a:xfrm>
            <a:custGeom>
              <a:avLst/>
              <a:gdLst>
                <a:gd name="T0" fmla="*/ 13 w 21"/>
                <a:gd name="T1" fmla="*/ 14 h 20"/>
                <a:gd name="T2" fmla="*/ 11 w 21"/>
                <a:gd name="T3" fmla="*/ 15 h 20"/>
                <a:gd name="T4" fmla="*/ 11 w 21"/>
                <a:gd name="T5" fmla="*/ 16 h 20"/>
                <a:gd name="T6" fmla="*/ 10 w 21"/>
                <a:gd name="T7" fmla="*/ 16 h 20"/>
                <a:gd name="T8" fmla="*/ 10 w 21"/>
                <a:gd name="T9" fmla="*/ 15 h 20"/>
                <a:gd name="T10" fmla="*/ 7 w 21"/>
                <a:gd name="T11" fmla="*/ 13 h 20"/>
                <a:gd name="T12" fmla="*/ 8 w 21"/>
                <a:gd name="T13" fmla="*/ 12 h 20"/>
                <a:gd name="T14" fmla="*/ 10 w 21"/>
                <a:gd name="T15" fmla="*/ 14 h 20"/>
                <a:gd name="T16" fmla="*/ 10 w 21"/>
                <a:gd name="T17" fmla="*/ 11 h 20"/>
                <a:gd name="T18" fmla="*/ 8 w 21"/>
                <a:gd name="T19" fmla="*/ 10 h 20"/>
                <a:gd name="T20" fmla="*/ 7 w 21"/>
                <a:gd name="T21" fmla="*/ 9 h 20"/>
                <a:gd name="T22" fmla="*/ 10 w 21"/>
                <a:gd name="T23" fmla="*/ 6 h 20"/>
                <a:gd name="T24" fmla="*/ 10 w 21"/>
                <a:gd name="T25" fmla="*/ 5 h 20"/>
                <a:gd name="T26" fmla="*/ 11 w 21"/>
                <a:gd name="T27" fmla="*/ 5 h 20"/>
                <a:gd name="T28" fmla="*/ 11 w 21"/>
                <a:gd name="T29" fmla="*/ 6 h 20"/>
                <a:gd name="T30" fmla="*/ 13 w 21"/>
                <a:gd name="T31" fmla="*/ 8 h 20"/>
                <a:gd name="T32" fmla="*/ 12 w 21"/>
                <a:gd name="T33" fmla="*/ 8 h 20"/>
                <a:gd name="T34" fmla="*/ 11 w 21"/>
                <a:gd name="T35" fmla="*/ 7 h 20"/>
                <a:gd name="T36" fmla="*/ 11 w 21"/>
                <a:gd name="T37" fmla="*/ 10 h 20"/>
                <a:gd name="T38" fmla="*/ 13 w 21"/>
                <a:gd name="T39" fmla="*/ 10 h 20"/>
                <a:gd name="T40" fmla="*/ 13 w 21"/>
                <a:gd name="T41" fmla="*/ 11 h 20"/>
                <a:gd name="T42" fmla="*/ 14 w 21"/>
                <a:gd name="T43" fmla="*/ 12 h 20"/>
                <a:gd name="T44" fmla="*/ 13 w 21"/>
                <a:gd name="T45" fmla="*/ 14 h 20"/>
                <a:gd name="T46" fmla="*/ 14 w 21"/>
                <a:gd name="T47" fmla="*/ 0 h 20"/>
                <a:gd name="T48" fmla="*/ 13 w 21"/>
                <a:gd name="T49" fmla="*/ 1 h 20"/>
                <a:gd name="T50" fmla="*/ 8 w 21"/>
                <a:gd name="T51" fmla="*/ 1 h 20"/>
                <a:gd name="T52" fmla="*/ 7 w 21"/>
                <a:gd name="T53" fmla="*/ 0 h 20"/>
                <a:gd name="T54" fmla="*/ 0 w 21"/>
                <a:gd name="T55" fmla="*/ 13 h 20"/>
                <a:gd name="T56" fmla="*/ 11 w 21"/>
                <a:gd name="T57" fmla="*/ 20 h 20"/>
                <a:gd name="T58" fmla="*/ 21 w 21"/>
                <a:gd name="T59" fmla="*/ 13 h 20"/>
                <a:gd name="T60" fmla="*/ 14 w 21"/>
                <a:gd name="T61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1" h="20">
                  <a:moveTo>
                    <a:pt x="13" y="14"/>
                  </a:moveTo>
                  <a:cubicBezTo>
                    <a:pt x="12" y="14"/>
                    <a:pt x="12" y="15"/>
                    <a:pt x="11" y="15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8" y="15"/>
                    <a:pt x="7" y="14"/>
                    <a:pt x="7" y="13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9" y="13"/>
                    <a:pt x="9" y="14"/>
                    <a:pt x="10" y="14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9" y="11"/>
                    <a:pt x="8" y="11"/>
                    <a:pt x="8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7" y="7"/>
                    <a:pt x="8" y="6"/>
                    <a:pt x="10" y="6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2" y="6"/>
                    <a:pt x="13" y="7"/>
                    <a:pt x="13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2" y="8"/>
                    <a:pt x="11" y="7"/>
                    <a:pt x="11" y="7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2" y="10"/>
                    <a:pt x="12" y="10"/>
                    <a:pt x="13" y="10"/>
                  </a:cubicBezTo>
                  <a:cubicBezTo>
                    <a:pt x="13" y="10"/>
                    <a:pt x="13" y="11"/>
                    <a:pt x="13" y="11"/>
                  </a:cubicBezTo>
                  <a:cubicBezTo>
                    <a:pt x="14" y="11"/>
                    <a:pt x="14" y="12"/>
                    <a:pt x="14" y="12"/>
                  </a:cubicBezTo>
                  <a:cubicBezTo>
                    <a:pt x="14" y="13"/>
                    <a:pt x="13" y="14"/>
                    <a:pt x="13" y="14"/>
                  </a:cubicBezTo>
                  <a:close/>
                  <a:moveTo>
                    <a:pt x="14" y="0"/>
                  </a:moveTo>
                  <a:cubicBezTo>
                    <a:pt x="14" y="0"/>
                    <a:pt x="13" y="1"/>
                    <a:pt x="13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1"/>
                    <a:pt x="7" y="0"/>
                    <a:pt x="7" y="0"/>
                  </a:cubicBezTo>
                  <a:cubicBezTo>
                    <a:pt x="3" y="2"/>
                    <a:pt x="0" y="8"/>
                    <a:pt x="0" y="13"/>
                  </a:cubicBezTo>
                  <a:cubicBezTo>
                    <a:pt x="0" y="19"/>
                    <a:pt x="5" y="20"/>
                    <a:pt x="11" y="20"/>
                  </a:cubicBezTo>
                  <a:cubicBezTo>
                    <a:pt x="16" y="20"/>
                    <a:pt x="21" y="19"/>
                    <a:pt x="21" y="13"/>
                  </a:cubicBezTo>
                  <a:cubicBezTo>
                    <a:pt x="21" y="8"/>
                    <a:pt x="17" y="2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9045575" y="4842102"/>
            <a:ext cx="414337" cy="488950"/>
            <a:chOff x="7454901" y="4421188"/>
            <a:chExt cx="414337" cy="488950"/>
          </a:xfrm>
          <a:solidFill>
            <a:schemeClr val="bg1"/>
          </a:solidFill>
        </p:grpSpPr>
        <p:sp>
          <p:nvSpPr>
            <p:cNvPr id="29" name="Freeform 31"/>
            <p:cNvSpPr>
              <a:spLocks noEditPoints="1"/>
            </p:cNvSpPr>
            <p:nvPr/>
          </p:nvSpPr>
          <p:spPr bwMode="auto">
            <a:xfrm>
              <a:off x="7599363" y="4421188"/>
              <a:ext cx="125413" cy="109538"/>
            </a:xfrm>
            <a:custGeom>
              <a:avLst/>
              <a:gdLst>
                <a:gd name="T0" fmla="*/ 3 w 7"/>
                <a:gd name="T1" fmla="*/ 5 h 6"/>
                <a:gd name="T2" fmla="*/ 2 w 7"/>
                <a:gd name="T3" fmla="*/ 3 h 6"/>
                <a:gd name="T4" fmla="*/ 3 w 7"/>
                <a:gd name="T5" fmla="*/ 1 h 6"/>
                <a:gd name="T6" fmla="*/ 5 w 7"/>
                <a:gd name="T7" fmla="*/ 3 h 6"/>
                <a:gd name="T8" fmla="*/ 3 w 7"/>
                <a:gd name="T9" fmla="*/ 5 h 6"/>
                <a:gd name="T10" fmla="*/ 7 w 7"/>
                <a:gd name="T11" fmla="*/ 3 h 6"/>
                <a:gd name="T12" fmla="*/ 3 w 7"/>
                <a:gd name="T13" fmla="*/ 0 h 6"/>
                <a:gd name="T14" fmla="*/ 0 w 7"/>
                <a:gd name="T15" fmla="*/ 3 h 6"/>
                <a:gd name="T16" fmla="*/ 2 w 7"/>
                <a:gd name="T17" fmla="*/ 6 h 6"/>
                <a:gd name="T18" fmla="*/ 3 w 7"/>
                <a:gd name="T19" fmla="*/ 6 h 6"/>
                <a:gd name="T20" fmla="*/ 4 w 7"/>
                <a:gd name="T21" fmla="*/ 6 h 6"/>
                <a:gd name="T22" fmla="*/ 7 w 7"/>
                <a:gd name="T2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6">
                  <a:moveTo>
                    <a:pt x="3" y="5"/>
                  </a:moveTo>
                  <a:cubicBezTo>
                    <a:pt x="2" y="5"/>
                    <a:pt x="2" y="4"/>
                    <a:pt x="2" y="3"/>
                  </a:cubicBezTo>
                  <a:cubicBezTo>
                    <a:pt x="2" y="2"/>
                    <a:pt x="2" y="1"/>
                    <a:pt x="3" y="1"/>
                  </a:cubicBezTo>
                  <a:cubicBezTo>
                    <a:pt x="4" y="1"/>
                    <a:pt x="5" y="2"/>
                    <a:pt x="5" y="3"/>
                  </a:cubicBezTo>
                  <a:cubicBezTo>
                    <a:pt x="5" y="4"/>
                    <a:pt x="4" y="5"/>
                    <a:pt x="3" y="5"/>
                  </a:cubicBezTo>
                  <a:close/>
                  <a:moveTo>
                    <a:pt x="7" y="3"/>
                  </a:moveTo>
                  <a:cubicBezTo>
                    <a:pt x="7" y="1"/>
                    <a:pt x="5" y="0"/>
                    <a:pt x="3" y="0"/>
                  </a:cubicBezTo>
                  <a:cubicBezTo>
                    <a:pt x="2" y="0"/>
                    <a:pt x="0" y="1"/>
                    <a:pt x="0" y="3"/>
                  </a:cubicBezTo>
                  <a:cubicBezTo>
                    <a:pt x="0" y="4"/>
                    <a:pt x="1" y="6"/>
                    <a:pt x="2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6" y="6"/>
                    <a:pt x="7" y="4"/>
                    <a:pt x="7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7454901" y="4675188"/>
              <a:ext cx="71438" cy="71438"/>
            </a:xfrm>
            <a:custGeom>
              <a:avLst/>
              <a:gdLst>
                <a:gd name="T0" fmla="*/ 23 w 45"/>
                <a:gd name="T1" fmla="*/ 0 h 45"/>
                <a:gd name="T2" fmla="*/ 11 w 45"/>
                <a:gd name="T3" fmla="*/ 23 h 45"/>
                <a:gd name="T4" fmla="*/ 0 w 45"/>
                <a:gd name="T5" fmla="*/ 34 h 45"/>
                <a:gd name="T6" fmla="*/ 23 w 45"/>
                <a:gd name="T7" fmla="*/ 45 h 45"/>
                <a:gd name="T8" fmla="*/ 45 w 45"/>
                <a:gd name="T9" fmla="*/ 45 h 45"/>
                <a:gd name="T10" fmla="*/ 34 w 45"/>
                <a:gd name="T11" fmla="*/ 23 h 45"/>
                <a:gd name="T12" fmla="*/ 23 w 45"/>
                <a:gd name="T13" fmla="*/ 0 h 45"/>
                <a:gd name="T14" fmla="*/ 23 w 45"/>
                <a:gd name="T15" fmla="*/ 0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" h="45">
                  <a:moveTo>
                    <a:pt x="23" y="0"/>
                  </a:moveTo>
                  <a:lnTo>
                    <a:pt x="11" y="23"/>
                  </a:lnTo>
                  <a:lnTo>
                    <a:pt x="0" y="34"/>
                  </a:lnTo>
                  <a:lnTo>
                    <a:pt x="23" y="45"/>
                  </a:lnTo>
                  <a:lnTo>
                    <a:pt x="45" y="45"/>
                  </a:lnTo>
                  <a:lnTo>
                    <a:pt x="34" y="23"/>
                  </a:lnTo>
                  <a:lnTo>
                    <a:pt x="23" y="0"/>
                  </a:lnTo>
                  <a:lnTo>
                    <a:pt x="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7796213" y="4675188"/>
              <a:ext cx="73025" cy="71438"/>
            </a:xfrm>
            <a:custGeom>
              <a:avLst/>
              <a:gdLst>
                <a:gd name="T0" fmla="*/ 46 w 46"/>
                <a:gd name="T1" fmla="*/ 34 h 45"/>
                <a:gd name="T2" fmla="*/ 34 w 46"/>
                <a:gd name="T3" fmla="*/ 23 h 45"/>
                <a:gd name="T4" fmla="*/ 12 w 46"/>
                <a:gd name="T5" fmla="*/ 0 h 45"/>
                <a:gd name="T6" fmla="*/ 12 w 46"/>
                <a:gd name="T7" fmla="*/ 23 h 45"/>
                <a:gd name="T8" fmla="*/ 0 w 46"/>
                <a:gd name="T9" fmla="*/ 45 h 45"/>
                <a:gd name="T10" fmla="*/ 23 w 46"/>
                <a:gd name="T11" fmla="*/ 45 h 45"/>
                <a:gd name="T12" fmla="*/ 46 w 46"/>
                <a:gd name="T13" fmla="*/ 34 h 45"/>
                <a:gd name="T14" fmla="*/ 46 w 46"/>
                <a:gd name="T15" fmla="*/ 3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6" h="45">
                  <a:moveTo>
                    <a:pt x="46" y="34"/>
                  </a:moveTo>
                  <a:lnTo>
                    <a:pt x="34" y="23"/>
                  </a:lnTo>
                  <a:lnTo>
                    <a:pt x="12" y="0"/>
                  </a:lnTo>
                  <a:lnTo>
                    <a:pt x="12" y="23"/>
                  </a:lnTo>
                  <a:lnTo>
                    <a:pt x="0" y="45"/>
                  </a:lnTo>
                  <a:lnTo>
                    <a:pt x="23" y="45"/>
                  </a:lnTo>
                  <a:lnTo>
                    <a:pt x="46" y="34"/>
                  </a:lnTo>
                  <a:lnTo>
                    <a:pt x="46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7454901" y="4548188"/>
              <a:ext cx="395288" cy="361950"/>
            </a:xfrm>
            <a:custGeom>
              <a:avLst/>
              <a:gdLst>
                <a:gd name="T0" fmla="*/ 22 w 22"/>
                <a:gd name="T1" fmla="*/ 12 h 20"/>
                <a:gd name="T2" fmla="*/ 22 w 22"/>
                <a:gd name="T3" fmla="*/ 11 h 20"/>
                <a:gd name="T4" fmla="*/ 21 w 22"/>
                <a:gd name="T5" fmla="*/ 11 h 20"/>
                <a:gd name="T6" fmla="*/ 20 w 22"/>
                <a:gd name="T7" fmla="*/ 12 h 20"/>
                <a:gd name="T8" fmla="*/ 19 w 22"/>
                <a:gd name="T9" fmla="*/ 13 h 20"/>
                <a:gd name="T10" fmla="*/ 13 w 22"/>
                <a:gd name="T11" fmla="*/ 13 h 20"/>
                <a:gd name="T12" fmla="*/ 13 w 22"/>
                <a:gd name="T13" fmla="*/ 3 h 20"/>
                <a:gd name="T14" fmla="*/ 15 w 22"/>
                <a:gd name="T15" fmla="*/ 3 h 20"/>
                <a:gd name="T16" fmla="*/ 16 w 22"/>
                <a:gd name="T17" fmla="*/ 2 h 20"/>
                <a:gd name="T18" fmla="*/ 16 w 22"/>
                <a:gd name="T19" fmla="*/ 2 h 20"/>
                <a:gd name="T20" fmla="*/ 15 w 22"/>
                <a:gd name="T21" fmla="*/ 1 h 20"/>
                <a:gd name="T22" fmla="*/ 13 w 22"/>
                <a:gd name="T23" fmla="*/ 1 h 20"/>
                <a:gd name="T24" fmla="*/ 13 w 22"/>
                <a:gd name="T25" fmla="*/ 0 h 20"/>
                <a:gd name="T26" fmla="*/ 11 w 22"/>
                <a:gd name="T27" fmla="*/ 0 h 20"/>
                <a:gd name="T28" fmla="*/ 10 w 22"/>
                <a:gd name="T29" fmla="*/ 0 h 20"/>
                <a:gd name="T30" fmla="*/ 10 w 22"/>
                <a:gd name="T31" fmla="*/ 1 h 20"/>
                <a:gd name="T32" fmla="*/ 8 w 22"/>
                <a:gd name="T33" fmla="*/ 1 h 20"/>
                <a:gd name="T34" fmla="*/ 7 w 22"/>
                <a:gd name="T35" fmla="*/ 2 h 20"/>
                <a:gd name="T36" fmla="*/ 7 w 22"/>
                <a:gd name="T37" fmla="*/ 2 h 20"/>
                <a:gd name="T38" fmla="*/ 8 w 22"/>
                <a:gd name="T39" fmla="*/ 3 h 20"/>
                <a:gd name="T40" fmla="*/ 10 w 22"/>
                <a:gd name="T41" fmla="*/ 3 h 20"/>
                <a:gd name="T42" fmla="*/ 10 w 22"/>
                <a:gd name="T43" fmla="*/ 13 h 20"/>
                <a:gd name="T44" fmla="*/ 4 w 22"/>
                <a:gd name="T45" fmla="*/ 13 h 20"/>
                <a:gd name="T46" fmla="*/ 3 w 22"/>
                <a:gd name="T47" fmla="*/ 12 h 20"/>
                <a:gd name="T48" fmla="*/ 2 w 22"/>
                <a:gd name="T49" fmla="*/ 11 h 20"/>
                <a:gd name="T50" fmla="*/ 1 w 22"/>
                <a:gd name="T51" fmla="*/ 11 h 20"/>
                <a:gd name="T52" fmla="*/ 1 w 22"/>
                <a:gd name="T53" fmla="*/ 12 h 20"/>
                <a:gd name="T54" fmla="*/ 4 w 22"/>
                <a:gd name="T55" fmla="*/ 16 h 20"/>
                <a:gd name="T56" fmla="*/ 5 w 22"/>
                <a:gd name="T57" fmla="*/ 17 h 20"/>
                <a:gd name="T58" fmla="*/ 11 w 22"/>
                <a:gd name="T59" fmla="*/ 19 h 20"/>
                <a:gd name="T60" fmla="*/ 12 w 22"/>
                <a:gd name="T61" fmla="*/ 19 h 20"/>
                <a:gd name="T62" fmla="*/ 18 w 22"/>
                <a:gd name="T63" fmla="*/ 17 h 20"/>
                <a:gd name="T64" fmla="*/ 19 w 22"/>
                <a:gd name="T65" fmla="*/ 16 h 20"/>
                <a:gd name="T66" fmla="*/ 22 w 22"/>
                <a:gd name="T67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2" h="20">
                  <a:moveTo>
                    <a:pt x="22" y="12"/>
                  </a:moveTo>
                  <a:cubicBezTo>
                    <a:pt x="22" y="12"/>
                    <a:pt x="22" y="12"/>
                    <a:pt x="22" y="11"/>
                  </a:cubicBezTo>
                  <a:cubicBezTo>
                    <a:pt x="21" y="11"/>
                    <a:pt x="21" y="11"/>
                    <a:pt x="21" y="11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2"/>
                    <a:pt x="20" y="13"/>
                    <a:pt x="19" y="13"/>
                  </a:cubicBezTo>
                  <a:cubicBezTo>
                    <a:pt x="18" y="14"/>
                    <a:pt x="14" y="14"/>
                    <a:pt x="13" y="13"/>
                  </a:cubicBezTo>
                  <a:cubicBezTo>
                    <a:pt x="13" y="12"/>
                    <a:pt x="13" y="7"/>
                    <a:pt x="13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6" y="3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6" y="1"/>
                    <a:pt x="15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3" y="1"/>
                    <a:pt x="13" y="0"/>
                    <a:pt x="13" y="0"/>
                  </a:cubicBezTo>
                  <a:cubicBezTo>
                    <a:pt x="12" y="0"/>
                    <a:pt x="12" y="0"/>
                    <a:pt x="11" y="0"/>
                  </a:cubicBezTo>
                  <a:cubicBezTo>
                    <a:pt x="11" y="0"/>
                    <a:pt x="11" y="0"/>
                    <a:pt x="10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7" y="1"/>
                    <a:pt x="7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3"/>
                    <a:pt x="8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7"/>
                    <a:pt x="10" y="12"/>
                    <a:pt x="10" y="13"/>
                  </a:cubicBezTo>
                  <a:cubicBezTo>
                    <a:pt x="9" y="14"/>
                    <a:pt x="5" y="14"/>
                    <a:pt x="4" y="13"/>
                  </a:cubicBezTo>
                  <a:cubicBezTo>
                    <a:pt x="3" y="13"/>
                    <a:pt x="3" y="12"/>
                    <a:pt x="3" y="12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4"/>
                    <a:pt x="2" y="15"/>
                    <a:pt x="4" y="16"/>
                  </a:cubicBezTo>
                  <a:cubicBezTo>
                    <a:pt x="4" y="16"/>
                    <a:pt x="5" y="16"/>
                    <a:pt x="5" y="17"/>
                  </a:cubicBezTo>
                  <a:cubicBezTo>
                    <a:pt x="7" y="17"/>
                    <a:pt x="9" y="18"/>
                    <a:pt x="11" y="19"/>
                  </a:cubicBezTo>
                  <a:cubicBezTo>
                    <a:pt x="11" y="20"/>
                    <a:pt x="12" y="20"/>
                    <a:pt x="12" y="19"/>
                  </a:cubicBezTo>
                  <a:cubicBezTo>
                    <a:pt x="13" y="18"/>
                    <a:pt x="15" y="17"/>
                    <a:pt x="18" y="17"/>
                  </a:cubicBezTo>
                  <a:cubicBezTo>
                    <a:pt x="18" y="16"/>
                    <a:pt x="19" y="16"/>
                    <a:pt x="19" y="16"/>
                  </a:cubicBezTo>
                  <a:cubicBezTo>
                    <a:pt x="21" y="15"/>
                    <a:pt x="22" y="14"/>
                    <a:pt x="2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8796622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8650121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695565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654906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4448009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35568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594509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544843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2696949" y="1977963"/>
            <a:ext cx="50366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778854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879909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8978562" y="1977963"/>
            <a:ext cx="52931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542115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Oval 2"/>
          <p:cNvSpPr/>
          <p:nvPr/>
        </p:nvSpPr>
        <p:spPr>
          <a:xfrm>
            <a:off x="9728314" y="2019049"/>
            <a:ext cx="933867" cy="933866"/>
          </a:xfrm>
          <a:prstGeom prst="ellipse">
            <a:avLst/>
          </a:prstGeom>
          <a:noFill/>
          <a:ln w="889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4" name="Oval 3"/>
          <p:cNvSpPr/>
          <p:nvPr/>
        </p:nvSpPr>
        <p:spPr>
          <a:xfrm>
            <a:off x="9728314" y="4229257"/>
            <a:ext cx="933867" cy="933866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5" name="Oval 4"/>
          <p:cNvSpPr/>
          <p:nvPr/>
        </p:nvSpPr>
        <p:spPr>
          <a:xfrm>
            <a:off x="10576638" y="3121737"/>
            <a:ext cx="933867" cy="933866"/>
          </a:xfrm>
          <a:prstGeom prst="ellipse">
            <a:avLst/>
          </a:prstGeom>
          <a:solidFill>
            <a:schemeClr val="accent6"/>
          </a:solidFill>
          <a:ln w="889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6" name="Oval 5"/>
          <p:cNvSpPr/>
          <p:nvPr/>
        </p:nvSpPr>
        <p:spPr>
          <a:xfrm>
            <a:off x="1194481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2538656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>
            <a:off x="482374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Oval 8"/>
          <p:cNvSpPr/>
          <p:nvPr/>
        </p:nvSpPr>
        <p:spPr>
          <a:xfrm>
            <a:off x="8049742" y="2948084"/>
            <a:ext cx="1281172" cy="1281172"/>
          </a:xfrm>
          <a:prstGeom prst="ellipse">
            <a:avLst/>
          </a:prstGeom>
          <a:solidFill>
            <a:schemeClr val="accent4"/>
          </a:solidFill>
          <a:ln w="889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>
            <a:off x="7108830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>
            <a:off x="950477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9"/>
          <p:cNvSpPr>
            <a:spLocks/>
          </p:cNvSpPr>
          <p:nvPr/>
        </p:nvSpPr>
        <p:spPr bwMode="auto">
          <a:xfrm>
            <a:off x="9041893" y="2390942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9"/>
          <p:cNvSpPr>
            <a:spLocks/>
          </p:cNvSpPr>
          <p:nvPr/>
        </p:nvSpPr>
        <p:spPr bwMode="auto">
          <a:xfrm flipV="1">
            <a:off x="9041893" y="4245923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1541349" y="3239351"/>
            <a:ext cx="611065" cy="816252"/>
            <a:chOff x="1541349" y="3007122"/>
            <a:chExt cx="611065" cy="816252"/>
          </a:xfrm>
        </p:grpSpPr>
        <p:sp>
          <p:nvSpPr>
            <p:cNvPr id="15" name="TextBox 14"/>
            <p:cNvSpPr txBox="1"/>
            <p:nvPr/>
          </p:nvSpPr>
          <p:spPr>
            <a:xfrm>
              <a:off x="1541349" y="3484820"/>
              <a:ext cx="6110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DESIGN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6" name="Freeform 13"/>
            <p:cNvSpPr>
              <a:spLocks noEditPoints="1"/>
            </p:cNvSpPr>
            <p:nvPr/>
          </p:nvSpPr>
          <p:spPr bwMode="auto">
            <a:xfrm>
              <a:off x="1621472" y="3007122"/>
              <a:ext cx="466401" cy="453600"/>
            </a:xfrm>
            <a:custGeom>
              <a:avLst/>
              <a:gdLst>
                <a:gd name="T0" fmla="*/ 580 w 814"/>
                <a:gd name="T1" fmla="*/ 0 h 792"/>
                <a:gd name="T2" fmla="*/ 344 w 814"/>
                <a:gd name="T3" fmla="*/ 168 h 792"/>
                <a:gd name="T4" fmla="*/ 343 w 814"/>
                <a:gd name="T5" fmla="*/ 169 h 792"/>
                <a:gd name="T6" fmla="*/ 87 w 814"/>
                <a:gd name="T7" fmla="*/ 427 h 792"/>
                <a:gd name="T8" fmla="*/ 4 w 814"/>
                <a:gd name="T9" fmla="*/ 680 h 792"/>
                <a:gd name="T10" fmla="*/ 87 w 814"/>
                <a:gd name="T11" fmla="*/ 792 h 792"/>
                <a:gd name="T12" fmla="*/ 325 w 814"/>
                <a:gd name="T13" fmla="*/ 732 h 792"/>
                <a:gd name="T14" fmla="*/ 745 w 814"/>
                <a:gd name="T15" fmla="*/ 326 h 792"/>
                <a:gd name="T16" fmla="*/ 396 w 814"/>
                <a:gd name="T17" fmla="*/ 589 h 792"/>
                <a:gd name="T18" fmla="*/ 613 w 814"/>
                <a:gd name="T19" fmla="*/ 290 h 792"/>
                <a:gd name="T20" fmla="*/ 588 w 814"/>
                <a:gd name="T21" fmla="*/ 414 h 792"/>
                <a:gd name="T22" fmla="*/ 397 w 814"/>
                <a:gd name="T23" fmla="*/ 607 h 792"/>
                <a:gd name="T24" fmla="*/ 366 w 814"/>
                <a:gd name="T25" fmla="*/ 501 h 792"/>
                <a:gd name="T26" fmla="*/ 283 w 814"/>
                <a:gd name="T27" fmla="*/ 422 h 792"/>
                <a:gd name="T28" fmla="*/ 571 w 814"/>
                <a:gd name="T29" fmla="*/ 221 h 792"/>
                <a:gd name="T30" fmla="*/ 366 w 814"/>
                <a:gd name="T31" fmla="*/ 501 h 792"/>
                <a:gd name="T32" fmla="*/ 189 w 814"/>
                <a:gd name="T33" fmla="*/ 395 h 792"/>
                <a:gd name="T34" fmla="*/ 493 w 814"/>
                <a:gd name="T35" fmla="*/ 177 h 792"/>
                <a:gd name="T36" fmla="*/ 103 w 814"/>
                <a:gd name="T37" fmla="*/ 739 h 792"/>
                <a:gd name="T38" fmla="*/ 50 w 814"/>
                <a:gd name="T39" fmla="*/ 705 h 792"/>
                <a:gd name="T40" fmla="*/ 78 w 814"/>
                <a:gd name="T41" fmla="*/ 597 h 792"/>
                <a:gd name="T42" fmla="*/ 195 w 814"/>
                <a:gd name="T43" fmla="*/ 715 h 792"/>
                <a:gd name="T44" fmla="*/ 220 w 814"/>
                <a:gd name="T45" fmla="*/ 709 h 792"/>
                <a:gd name="T46" fmla="*/ 85 w 814"/>
                <a:gd name="T47" fmla="*/ 572 h 792"/>
                <a:gd name="T48" fmla="*/ 119 w 814"/>
                <a:gd name="T49" fmla="*/ 466 h 792"/>
                <a:gd name="T50" fmla="*/ 320 w 814"/>
                <a:gd name="T51" fmla="*/ 681 h 792"/>
                <a:gd name="T52" fmla="*/ 220 w 814"/>
                <a:gd name="T53" fmla="*/ 709 h 792"/>
                <a:gd name="T54" fmla="*/ 668 w 814"/>
                <a:gd name="T55" fmla="*/ 333 h 792"/>
                <a:gd name="T56" fmla="*/ 606 w 814"/>
                <a:gd name="T57" fmla="*/ 186 h 792"/>
                <a:gd name="T58" fmla="*/ 500 w 814"/>
                <a:gd name="T59" fmla="*/ 81 h 792"/>
                <a:gd name="T60" fmla="*/ 693 w 814"/>
                <a:gd name="T61" fmla="*/ 99 h 792"/>
                <a:gd name="T62" fmla="*/ 710 w 814"/>
                <a:gd name="T63" fmla="*/ 291 h 7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14" h="792">
                  <a:moveTo>
                    <a:pt x="728" y="64"/>
                  </a:moveTo>
                  <a:cubicBezTo>
                    <a:pt x="687" y="23"/>
                    <a:pt x="633" y="0"/>
                    <a:pt x="580" y="0"/>
                  </a:cubicBezTo>
                  <a:cubicBezTo>
                    <a:pt x="536" y="0"/>
                    <a:pt x="495" y="17"/>
                    <a:pt x="465" y="46"/>
                  </a:cubicBezTo>
                  <a:cubicBezTo>
                    <a:pt x="344" y="168"/>
                    <a:pt x="344" y="168"/>
                    <a:pt x="344" y="168"/>
                  </a:cubicBezTo>
                  <a:cubicBezTo>
                    <a:pt x="344" y="168"/>
                    <a:pt x="344" y="168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87" y="427"/>
                    <a:pt x="87" y="427"/>
                    <a:pt x="87" y="427"/>
                  </a:cubicBezTo>
                  <a:cubicBezTo>
                    <a:pt x="75" y="439"/>
                    <a:pt x="67" y="453"/>
                    <a:pt x="62" y="469"/>
                  </a:cubicBezTo>
                  <a:cubicBezTo>
                    <a:pt x="4" y="680"/>
                    <a:pt x="4" y="680"/>
                    <a:pt x="4" y="680"/>
                  </a:cubicBezTo>
                  <a:cubicBezTo>
                    <a:pt x="4" y="680"/>
                    <a:pt x="0" y="697"/>
                    <a:pt x="0" y="705"/>
                  </a:cubicBezTo>
                  <a:cubicBezTo>
                    <a:pt x="0" y="753"/>
                    <a:pt x="39" y="792"/>
                    <a:pt x="87" y="792"/>
                  </a:cubicBezTo>
                  <a:cubicBezTo>
                    <a:pt x="96" y="792"/>
                    <a:pt x="115" y="787"/>
                    <a:pt x="115" y="787"/>
                  </a:cubicBezTo>
                  <a:cubicBezTo>
                    <a:pt x="325" y="732"/>
                    <a:pt x="325" y="732"/>
                    <a:pt x="325" y="732"/>
                  </a:cubicBezTo>
                  <a:cubicBezTo>
                    <a:pt x="341" y="727"/>
                    <a:pt x="356" y="719"/>
                    <a:pt x="367" y="707"/>
                  </a:cubicBezTo>
                  <a:cubicBezTo>
                    <a:pt x="745" y="326"/>
                    <a:pt x="745" y="326"/>
                    <a:pt x="745" y="326"/>
                  </a:cubicBezTo>
                  <a:cubicBezTo>
                    <a:pt x="814" y="258"/>
                    <a:pt x="806" y="142"/>
                    <a:pt x="728" y="64"/>
                  </a:cubicBezTo>
                  <a:close/>
                  <a:moveTo>
                    <a:pt x="396" y="589"/>
                  </a:moveTo>
                  <a:cubicBezTo>
                    <a:pt x="394" y="567"/>
                    <a:pt x="388" y="545"/>
                    <a:pt x="379" y="524"/>
                  </a:cubicBezTo>
                  <a:cubicBezTo>
                    <a:pt x="613" y="290"/>
                    <a:pt x="613" y="290"/>
                    <a:pt x="613" y="290"/>
                  </a:cubicBezTo>
                  <a:cubicBezTo>
                    <a:pt x="627" y="335"/>
                    <a:pt x="620" y="382"/>
                    <a:pt x="588" y="414"/>
                  </a:cubicBezTo>
                  <a:cubicBezTo>
                    <a:pt x="588" y="414"/>
                    <a:pt x="588" y="414"/>
                    <a:pt x="588" y="414"/>
                  </a:cubicBezTo>
                  <a:cubicBezTo>
                    <a:pt x="588" y="415"/>
                    <a:pt x="588" y="415"/>
                    <a:pt x="588" y="415"/>
                  </a:cubicBezTo>
                  <a:cubicBezTo>
                    <a:pt x="397" y="607"/>
                    <a:pt x="397" y="607"/>
                    <a:pt x="397" y="607"/>
                  </a:cubicBezTo>
                  <a:cubicBezTo>
                    <a:pt x="397" y="601"/>
                    <a:pt x="397" y="595"/>
                    <a:pt x="396" y="589"/>
                  </a:cubicBezTo>
                  <a:close/>
                  <a:moveTo>
                    <a:pt x="366" y="501"/>
                  </a:moveTo>
                  <a:cubicBezTo>
                    <a:pt x="357" y="486"/>
                    <a:pt x="346" y="472"/>
                    <a:pt x="333" y="459"/>
                  </a:cubicBezTo>
                  <a:cubicBezTo>
                    <a:pt x="318" y="443"/>
                    <a:pt x="301" y="432"/>
                    <a:pt x="283" y="422"/>
                  </a:cubicBezTo>
                  <a:cubicBezTo>
                    <a:pt x="519" y="186"/>
                    <a:pt x="519" y="186"/>
                    <a:pt x="519" y="186"/>
                  </a:cubicBezTo>
                  <a:cubicBezTo>
                    <a:pt x="537" y="194"/>
                    <a:pt x="555" y="206"/>
                    <a:pt x="571" y="221"/>
                  </a:cubicBezTo>
                  <a:cubicBezTo>
                    <a:pt x="584" y="235"/>
                    <a:pt x="594" y="250"/>
                    <a:pt x="602" y="265"/>
                  </a:cubicBezTo>
                  <a:lnTo>
                    <a:pt x="366" y="501"/>
                  </a:lnTo>
                  <a:close/>
                  <a:moveTo>
                    <a:pt x="260" y="410"/>
                  </a:moveTo>
                  <a:cubicBezTo>
                    <a:pt x="237" y="401"/>
                    <a:pt x="213" y="395"/>
                    <a:pt x="189" y="395"/>
                  </a:cubicBezTo>
                  <a:cubicBezTo>
                    <a:pt x="379" y="203"/>
                    <a:pt x="379" y="203"/>
                    <a:pt x="379" y="203"/>
                  </a:cubicBezTo>
                  <a:cubicBezTo>
                    <a:pt x="408" y="175"/>
                    <a:pt x="451" y="166"/>
                    <a:pt x="493" y="177"/>
                  </a:cubicBezTo>
                  <a:lnTo>
                    <a:pt x="260" y="410"/>
                  </a:lnTo>
                  <a:close/>
                  <a:moveTo>
                    <a:pt x="103" y="739"/>
                  </a:moveTo>
                  <a:cubicBezTo>
                    <a:pt x="100" y="740"/>
                    <a:pt x="92" y="742"/>
                    <a:pt x="86" y="743"/>
                  </a:cubicBezTo>
                  <a:cubicBezTo>
                    <a:pt x="66" y="742"/>
                    <a:pt x="50" y="726"/>
                    <a:pt x="50" y="705"/>
                  </a:cubicBezTo>
                  <a:cubicBezTo>
                    <a:pt x="50" y="701"/>
                    <a:pt x="51" y="694"/>
                    <a:pt x="52" y="691"/>
                  </a:cubicBezTo>
                  <a:cubicBezTo>
                    <a:pt x="78" y="597"/>
                    <a:pt x="78" y="597"/>
                    <a:pt x="78" y="597"/>
                  </a:cubicBezTo>
                  <a:cubicBezTo>
                    <a:pt x="106" y="596"/>
                    <a:pt x="137" y="607"/>
                    <a:pt x="161" y="631"/>
                  </a:cubicBezTo>
                  <a:cubicBezTo>
                    <a:pt x="185" y="656"/>
                    <a:pt x="196" y="687"/>
                    <a:pt x="195" y="715"/>
                  </a:cubicBezTo>
                  <a:lnTo>
                    <a:pt x="103" y="739"/>
                  </a:lnTo>
                  <a:close/>
                  <a:moveTo>
                    <a:pt x="220" y="709"/>
                  </a:moveTo>
                  <a:cubicBezTo>
                    <a:pt x="219" y="676"/>
                    <a:pt x="206" y="641"/>
                    <a:pt x="178" y="614"/>
                  </a:cubicBezTo>
                  <a:cubicBezTo>
                    <a:pt x="152" y="588"/>
                    <a:pt x="119" y="573"/>
                    <a:pt x="85" y="572"/>
                  </a:cubicBezTo>
                  <a:cubicBezTo>
                    <a:pt x="110" y="482"/>
                    <a:pt x="110" y="482"/>
                    <a:pt x="110" y="482"/>
                  </a:cubicBezTo>
                  <a:cubicBezTo>
                    <a:pt x="111" y="477"/>
                    <a:pt x="115" y="471"/>
                    <a:pt x="119" y="466"/>
                  </a:cubicBezTo>
                  <a:cubicBezTo>
                    <a:pt x="169" y="430"/>
                    <a:pt x="245" y="440"/>
                    <a:pt x="298" y="494"/>
                  </a:cubicBezTo>
                  <a:cubicBezTo>
                    <a:pt x="355" y="550"/>
                    <a:pt x="363" y="632"/>
                    <a:pt x="320" y="681"/>
                  </a:cubicBezTo>
                  <a:cubicBezTo>
                    <a:pt x="317" y="682"/>
                    <a:pt x="314" y="684"/>
                    <a:pt x="311" y="685"/>
                  </a:cubicBezTo>
                  <a:lnTo>
                    <a:pt x="220" y="709"/>
                  </a:lnTo>
                  <a:close/>
                  <a:moveTo>
                    <a:pt x="710" y="291"/>
                  </a:moveTo>
                  <a:cubicBezTo>
                    <a:pt x="668" y="333"/>
                    <a:pt x="668" y="333"/>
                    <a:pt x="668" y="333"/>
                  </a:cubicBezTo>
                  <a:cubicBezTo>
                    <a:pt x="668" y="328"/>
                    <a:pt x="669" y="322"/>
                    <a:pt x="669" y="317"/>
                  </a:cubicBezTo>
                  <a:cubicBezTo>
                    <a:pt x="664" y="269"/>
                    <a:pt x="642" y="223"/>
                    <a:pt x="606" y="186"/>
                  </a:cubicBezTo>
                  <a:cubicBezTo>
                    <a:pt x="565" y="146"/>
                    <a:pt x="512" y="123"/>
                    <a:pt x="459" y="123"/>
                  </a:cubicBezTo>
                  <a:cubicBezTo>
                    <a:pt x="500" y="81"/>
                    <a:pt x="500" y="81"/>
                    <a:pt x="500" y="81"/>
                  </a:cubicBezTo>
                  <a:cubicBezTo>
                    <a:pt x="520" y="61"/>
                    <a:pt x="549" y="50"/>
                    <a:pt x="580" y="50"/>
                  </a:cubicBezTo>
                  <a:cubicBezTo>
                    <a:pt x="620" y="50"/>
                    <a:pt x="661" y="68"/>
                    <a:pt x="693" y="99"/>
                  </a:cubicBezTo>
                  <a:cubicBezTo>
                    <a:pt x="722" y="128"/>
                    <a:pt x="740" y="165"/>
                    <a:pt x="742" y="202"/>
                  </a:cubicBezTo>
                  <a:cubicBezTo>
                    <a:pt x="745" y="237"/>
                    <a:pt x="733" y="268"/>
                    <a:pt x="710" y="2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Oval 16"/>
          <p:cNvSpPr/>
          <p:nvPr/>
        </p:nvSpPr>
        <p:spPr>
          <a:xfrm>
            <a:off x="3479568" y="2948084"/>
            <a:ext cx="1281172" cy="1281172"/>
          </a:xfrm>
          <a:prstGeom prst="ellipse">
            <a:avLst/>
          </a:prstGeom>
          <a:solidFill>
            <a:schemeClr val="accent2"/>
          </a:solidFill>
          <a:ln w="889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18" name="Group 17"/>
          <p:cNvGrpSpPr/>
          <p:nvPr/>
        </p:nvGrpSpPr>
        <p:grpSpPr>
          <a:xfrm>
            <a:off x="3861352" y="3237709"/>
            <a:ext cx="500458" cy="817894"/>
            <a:chOff x="3861352" y="3005480"/>
            <a:chExt cx="500458" cy="817894"/>
          </a:xfrm>
        </p:grpSpPr>
        <p:sp>
          <p:nvSpPr>
            <p:cNvPr id="19" name="TextBox 18"/>
            <p:cNvSpPr txBox="1"/>
            <p:nvPr/>
          </p:nvSpPr>
          <p:spPr>
            <a:xfrm>
              <a:off x="3861352" y="3484820"/>
              <a:ext cx="500458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PLAN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3910693" y="3005480"/>
              <a:ext cx="425097" cy="425097"/>
              <a:chOff x="4763" y="6350"/>
              <a:chExt cx="2921000" cy="2921000"/>
            </a:xfrm>
            <a:solidFill>
              <a:schemeClr val="bg1"/>
            </a:solidFill>
          </p:grpSpPr>
          <p:sp>
            <p:nvSpPr>
              <p:cNvPr id="21" name="Freeform 17"/>
              <p:cNvSpPr>
                <a:spLocks noEditPoints="1"/>
              </p:cNvSpPr>
              <p:nvPr/>
            </p:nvSpPr>
            <p:spPr bwMode="auto">
              <a:xfrm>
                <a:off x="4763" y="6350"/>
                <a:ext cx="2921000" cy="2921000"/>
              </a:xfrm>
              <a:custGeom>
                <a:avLst/>
                <a:gdLst>
                  <a:gd name="T0" fmla="*/ 703 w 776"/>
                  <a:gd name="T1" fmla="*/ 0 h 776"/>
                  <a:gd name="T2" fmla="*/ 170 w 776"/>
                  <a:gd name="T3" fmla="*/ 0 h 776"/>
                  <a:gd name="T4" fmla="*/ 97 w 776"/>
                  <a:gd name="T5" fmla="*/ 73 h 776"/>
                  <a:gd name="T6" fmla="*/ 97 w 776"/>
                  <a:gd name="T7" fmla="*/ 121 h 776"/>
                  <a:gd name="T8" fmla="*/ 73 w 776"/>
                  <a:gd name="T9" fmla="*/ 121 h 776"/>
                  <a:gd name="T10" fmla="*/ 0 w 776"/>
                  <a:gd name="T11" fmla="*/ 194 h 776"/>
                  <a:gd name="T12" fmla="*/ 0 w 776"/>
                  <a:gd name="T13" fmla="*/ 679 h 776"/>
                  <a:gd name="T14" fmla="*/ 97 w 776"/>
                  <a:gd name="T15" fmla="*/ 776 h 776"/>
                  <a:gd name="T16" fmla="*/ 679 w 776"/>
                  <a:gd name="T17" fmla="*/ 776 h 776"/>
                  <a:gd name="T18" fmla="*/ 776 w 776"/>
                  <a:gd name="T19" fmla="*/ 679 h 776"/>
                  <a:gd name="T20" fmla="*/ 776 w 776"/>
                  <a:gd name="T21" fmla="*/ 73 h 776"/>
                  <a:gd name="T22" fmla="*/ 703 w 776"/>
                  <a:gd name="T23" fmla="*/ 0 h 776"/>
                  <a:gd name="T24" fmla="*/ 728 w 776"/>
                  <a:gd name="T25" fmla="*/ 679 h 776"/>
                  <a:gd name="T26" fmla="*/ 679 w 776"/>
                  <a:gd name="T27" fmla="*/ 728 h 776"/>
                  <a:gd name="T28" fmla="*/ 97 w 776"/>
                  <a:gd name="T29" fmla="*/ 728 h 776"/>
                  <a:gd name="T30" fmla="*/ 49 w 776"/>
                  <a:gd name="T31" fmla="*/ 679 h 776"/>
                  <a:gd name="T32" fmla="*/ 49 w 776"/>
                  <a:gd name="T33" fmla="*/ 194 h 776"/>
                  <a:gd name="T34" fmla="*/ 73 w 776"/>
                  <a:gd name="T35" fmla="*/ 170 h 776"/>
                  <a:gd name="T36" fmla="*/ 97 w 776"/>
                  <a:gd name="T37" fmla="*/ 170 h 776"/>
                  <a:gd name="T38" fmla="*/ 97 w 776"/>
                  <a:gd name="T39" fmla="*/ 655 h 776"/>
                  <a:gd name="T40" fmla="*/ 121 w 776"/>
                  <a:gd name="T41" fmla="*/ 679 h 776"/>
                  <a:gd name="T42" fmla="*/ 146 w 776"/>
                  <a:gd name="T43" fmla="*/ 655 h 776"/>
                  <a:gd name="T44" fmla="*/ 146 w 776"/>
                  <a:gd name="T45" fmla="*/ 73 h 776"/>
                  <a:gd name="T46" fmla="*/ 170 w 776"/>
                  <a:gd name="T47" fmla="*/ 48 h 776"/>
                  <a:gd name="T48" fmla="*/ 703 w 776"/>
                  <a:gd name="T49" fmla="*/ 48 h 776"/>
                  <a:gd name="T50" fmla="*/ 728 w 776"/>
                  <a:gd name="T51" fmla="*/ 73 h 776"/>
                  <a:gd name="T52" fmla="*/ 728 w 776"/>
                  <a:gd name="T53" fmla="*/ 679 h 7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76" h="776">
                    <a:moveTo>
                      <a:pt x="703" y="0"/>
                    </a:moveTo>
                    <a:cubicBezTo>
                      <a:pt x="170" y="0"/>
                      <a:pt x="170" y="0"/>
                      <a:pt x="170" y="0"/>
                    </a:cubicBezTo>
                    <a:cubicBezTo>
                      <a:pt x="130" y="0"/>
                      <a:pt x="97" y="33"/>
                      <a:pt x="97" y="73"/>
                    </a:cubicBezTo>
                    <a:cubicBezTo>
                      <a:pt x="97" y="121"/>
                      <a:pt x="97" y="121"/>
                      <a:pt x="97" y="121"/>
                    </a:cubicBezTo>
                    <a:cubicBezTo>
                      <a:pt x="73" y="121"/>
                      <a:pt x="73" y="121"/>
                      <a:pt x="73" y="121"/>
                    </a:cubicBezTo>
                    <a:cubicBezTo>
                      <a:pt x="33" y="121"/>
                      <a:pt x="0" y="154"/>
                      <a:pt x="0" y="194"/>
                    </a:cubicBezTo>
                    <a:cubicBezTo>
                      <a:pt x="0" y="679"/>
                      <a:pt x="0" y="679"/>
                      <a:pt x="0" y="679"/>
                    </a:cubicBezTo>
                    <a:cubicBezTo>
                      <a:pt x="0" y="733"/>
                      <a:pt x="43" y="776"/>
                      <a:pt x="97" y="776"/>
                    </a:cubicBezTo>
                    <a:cubicBezTo>
                      <a:pt x="679" y="776"/>
                      <a:pt x="679" y="776"/>
                      <a:pt x="679" y="776"/>
                    </a:cubicBezTo>
                    <a:cubicBezTo>
                      <a:pt x="733" y="776"/>
                      <a:pt x="776" y="733"/>
                      <a:pt x="776" y="679"/>
                    </a:cubicBezTo>
                    <a:cubicBezTo>
                      <a:pt x="776" y="73"/>
                      <a:pt x="776" y="73"/>
                      <a:pt x="776" y="73"/>
                    </a:cubicBezTo>
                    <a:cubicBezTo>
                      <a:pt x="776" y="33"/>
                      <a:pt x="743" y="0"/>
                      <a:pt x="703" y="0"/>
                    </a:cubicBezTo>
                    <a:close/>
                    <a:moveTo>
                      <a:pt x="728" y="679"/>
                    </a:moveTo>
                    <a:cubicBezTo>
                      <a:pt x="728" y="706"/>
                      <a:pt x="706" y="728"/>
                      <a:pt x="679" y="728"/>
                    </a:cubicBezTo>
                    <a:cubicBezTo>
                      <a:pt x="97" y="728"/>
                      <a:pt x="97" y="728"/>
                      <a:pt x="97" y="728"/>
                    </a:cubicBezTo>
                    <a:cubicBezTo>
                      <a:pt x="70" y="728"/>
                      <a:pt x="49" y="706"/>
                      <a:pt x="49" y="679"/>
                    </a:cubicBezTo>
                    <a:cubicBezTo>
                      <a:pt x="49" y="194"/>
                      <a:pt x="49" y="194"/>
                      <a:pt x="49" y="194"/>
                    </a:cubicBezTo>
                    <a:cubicBezTo>
                      <a:pt x="49" y="181"/>
                      <a:pt x="59" y="170"/>
                      <a:pt x="73" y="170"/>
                    </a:cubicBezTo>
                    <a:cubicBezTo>
                      <a:pt x="97" y="170"/>
                      <a:pt x="97" y="170"/>
                      <a:pt x="97" y="170"/>
                    </a:cubicBezTo>
                    <a:cubicBezTo>
                      <a:pt x="97" y="655"/>
                      <a:pt x="97" y="655"/>
                      <a:pt x="97" y="655"/>
                    </a:cubicBezTo>
                    <a:cubicBezTo>
                      <a:pt x="97" y="668"/>
                      <a:pt x="108" y="679"/>
                      <a:pt x="121" y="679"/>
                    </a:cubicBezTo>
                    <a:cubicBezTo>
                      <a:pt x="135" y="679"/>
                      <a:pt x="146" y="668"/>
                      <a:pt x="146" y="655"/>
                    </a:cubicBezTo>
                    <a:cubicBezTo>
                      <a:pt x="146" y="73"/>
                      <a:pt x="146" y="73"/>
                      <a:pt x="146" y="73"/>
                    </a:cubicBezTo>
                    <a:cubicBezTo>
                      <a:pt x="146" y="59"/>
                      <a:pt x="156" y="48"/>
                      <a:pt x="170" y="48"/>
                    </a:cubicBezTo>
                    <a:cubicBezTo>
                      <a:pt x="703" y="48"/>
                      <a:pt x="703" y="48"/>
                      <a:pt x="703" y="48"/>
                    </a:cubicBezTo>
                    <a:cubicBezTo>
                      <a:pt x="717" y="48"/>
                      <a:pt x="728" y="59"/>
                      <a:pt x="728" y="73"/>
                    </a:cubicBezTo>
                    <a:lnTo>
                      <a:pt x="728" y="67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2" name="Freeform 18"/>
              <p:cNvSpPr>
                <a:spLocks/>
              </p:cNvSpPr>
              <p:nvPr/>
            </p:nvSpPr>
            <p:spPr bwMode="auto">
              <a:xfrm>
                <a:off x="1739901" y="1101725"/>
                <a:ext cx="820738" cy="90488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3" name="Freeform 19"/>
              <p:cNvSpPr>
                <a:spLocks/>
              </p:cNvSpPr>
              <p:nvPr/>
            </p:nvSpPr>
            <p:spPr bwMode="auto">
              <a:xfrm>
                <a:off x="1739901" y="827088"/>
                <a:ext cx="820738" cy="93663"/>
              </a:xfrm>
              <a:custGeom>
                <a:avLst/>
                <a:gdLst>
                  <a:gd name="T0" fmla="*/ 12 w 218"/>
                  <a:gd name="T1" fmla="*/ 25 h 25"/>
                  <a:gd name="T2" fmla="*/ 206 w 218"/>
                  <a:gd name="T3" fmla="*/ 25 h 25"/>
                  <a:gd name="T4" fmla="*/ 218 w 218"/>
                  <a:gd name="T5" fmla="*/ 13 h 25"/>
                  <a:gd name="T6" fmla="*/ 206 w 218"/>
                  <a:gd name="T7" fmla="*/ 0 h 25"/>
                  <a:gd name="T8" fmla="*/ 12 w 218"/>
                  <a:gd name="T9" fmla="*/ 0 h 25"/>
                  <a:gd name="T10" fmla="*/ 0 w 218"/>
                  <a:gd name="T11" fmla="*/ 13 h 25"/>
                  <a:gd name="T12" fmla="*/ 12 w 218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12" y="25"/>
                    </a:move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3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3"/>
                    </a:cubicBezTo>
                    <a:cubicBezTo>
                      <a:pt x="0" y="19"/>
                      <a:pt x="5" y="25"/>
                      <a:pt x="12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" name="Freeform 20"/>
              <p:cNvSpPr>
                <a:spLocks/>
              </p:cNvSpPr>
              <p:nvPr/>
            </p:nvSpPr>
            <p:spPr bwMode="auto">
              <a:xfrm>
                <a:off x="1739901" y="557213"/>
                <a:ext cx="820738" cy="88900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8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5" name="Freeform 21"/>
              <p:cNvSpPr>
                <a:spLocks/>
              </p:cNvSpPr>
              <p:nvPr/>
            </p:nvSpPr>
            <p:spPr bwMode="auto">
              <a:xfrm>
                <a:off x="735013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6" name="Freeform 22"/>
              <p:cNvSpPr>
                <a:spLocks/>
              </p:cNvSpPr>
              <p:nvPr/>
            </p:nvSpPr>
            <p:spPr bwMode="auto">
              <a:xfrm>
                <a:off x="735013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7" name="Freeform 23"/>
              <p:cNvSpPr>
                <a:spLocks/>
              </p:cNvSpPr>
              <p:nvPr/>
            </p:nvSpPr>
            <p:spPr bwMode="auto">
              <a:xfrm>
                <a:off x="735013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8" name="Freeform 24"/>
              <p:cNvSpPr>
                <a:spLocks/>
              </p:cNvSpPr>
              <p:nvPr/>
            </p:nvSpPr>
            <p:spPr bwMode="auto">
              <a:xfrm>
                <a:off x="1739901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9" name="Freeform 25"/>
              <p:cNvSpPr>
                <a:spLocks/>
              </p:cNvSpPr>
              <p:nvPr/>
            </p:nvSpPr>
            <p:spPr bwMode="auto">
              <a:xfrm>
                <a:off x="1739901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0" name="Freeform 26"/>
              <p:cNvSpPr>
                <a:spLocks/>
              </p:cNvSpPr>
              <p:nvPr/>
            </p:nvSpPr>
            <p:spPr bwMode="auto">
              <a:xfrm>
                <a:off x="1739901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1" name="Freeform 27"/>
              <p:cNvSpPr>
                <a:spLocks/>
              </p:cNvSpPr>
              <p:nvPr/>
            </p:nvSpPr>
            <p:spPr bwMode="auto">
              <a:xfrm>
                <a:off x="735013" y="1376363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9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2" name="Freeform 28"/>
              <p:cNvSpPr>
                <a:spLocks/>
              </p:cNvSpPr>
              <p:nvPr/>
            </p:nvSpPr>
            <p:spPr bwMode="auto">
              <a:xfrm>
                <a:off x="735013" y="1651000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8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3" name="Freeform 29"/>
              <p:cNvSpPr>
                <a:spLocks noEditPoints="1"/>
              </p:cNvSpPr>
              <p:nvPr/>
            </p:nvSpPr>
            <p:spPr bwMode="auto">
              <a:xfrm>
                <a:off x="735013" y="371475"/>
                <a:ext cx="820738" cy="820738"/>
              </a:xfrm>
              <a:custGeom>
                <a:avLst/>
                <a:gdLst>
                  <a:gd name="T0" fmla="*/ 24 w 218"/>
                  <a:gd name="T1" fmla="*/ 218 h 218"/>
                  <a:gd name="T2" fmla="*/ 194 w 218"/>
                  <a:gd name="T3" fmla="*/ 218 h 218"/>
                  <a:gd name="T4" fmla="*/ 218 w 218"/>
                  <a:gd name="T5" fmla="*/ 194 h 218"/>
                  <a:gd name="T6" fmla="*/ 218 w 218"/>
                  <a:gd name="T7" fmla="*/ 24 h 218"/>
                  <a:gd name="T8" fmla="*/ 194 w 218"/>
                  <a:gd name="T9" fmla="*/ 0 h 218"/>
                  <a:gd name="T10" fmla="*/ 24 w 218"/>
                  <a:gd name="T11" fmla="*/ 0 h 218"/>
                  <a:gd name="T12" fmla="*/ 0 w 218"/>
                  <a:gd name="T13" fmla="*/ 24 h 218"/>
                  <a:gd name="T14" fmla="*/ 0 w 218"/>
                  <a:gd name="T15" fmla="*/ 194 h 218"/>
                  <a:gd name="T16" fmla="*/ 24 w 218"/>
                  <a:gd name="T17" fmla="*/ 218 h 218"/>
                  <a:gd name="T18" fmla="*/ 49 w 218"/>
                  <a:gd name="T19" fmla="*/ 48 h 218"/>
                  <a:gd name="T20" fmla="*/ 170 w 218"/>
                  <a:gd name="T21" fmla="*/ 48 h 218"/>
                  <a:gd name="T22" fmla="*/ 170 w 218"/>
                  <a:gd name="T23" fmla="*/ 170 h 218"/>
                  <a:gd name="T24" fmla="*/ 49 w 218"/>
                  <a:gd name="T25" fmla="*/ 170 h 218"/>
                  <a:gd name="T26" fmla="*/ 49 w 218"/>
                  <a:gd name="T27" fmla="*/ 48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18" h="218">
                    <a:moveTo>
                      <a:pt x="24" y="218"/>
                    </a:moveTo>
                    <a:cubicBezTo>
                      <a:pt x="194" y="218"/>
                      <a:pt x="194" y="218"/>
                      <a:pt x="194" y="218"/>
                    </a:cubicBezTo>
                    <a:cubicBezTo>
                      <a:pt x="207" y="218"/>
                      <a:pt x="218" y="207"/>
                      <a:pt x="218" y="194"/>
                    </a:cubicBezTo>
                    <a:cubicBezTo>
                      <a:pt x="218" y="24"/>
                      <a:pt x="218" y="24"/>
                      <a:pt x="218" y="24"/>
                    </a:cubicBezTo>
                    <a:cubicBezTo>
                      <a:pt x="218" y="11"/>
                      <a:pt x="207" y="0"/>
                      <a:pt x="19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11" y="0"/>
                      <a:pt x="0" y="11"/>
                      <a:pt x="0" y="24"/>
                    </a:cubicBezTo>
                    <a:cubicBezTo>
                      <a:pt x="0" y="194"/>
                      <a:pt x="0" y="194"/>
                      <a:pt x="0" y="194"/>
                    </a:cubicBezTo>
                    <a:cubicBezTo>
                      <a:pt x="0" y="207"/>
                      <a:pt x="11" y="218"/>
                      <a:pt x="24" y="218"/>
                    </a:cubicBezTo>
                    <a:close/>
                    <a:moveTo>
                      <a:pt x="49" y="48"/>
                    </a:moveTo>
                    <a:cubicBezTo>
                      <a:pt x="170" y="48"/>
                      <a:pt x="170" y="48"/>
                      <a:pt x="170" y="48"/>
                    </a:cubicBezTo>
                    <a:cubicBezTo>
                      <a:pt x="170" y="170"/>
                      <a:pt x="170" y="170"/>
                      <a:pt x="170" y="170"/>
                    </a:cubicBezTo>
                    <a:cubicBezTo>
                      <a:pt x="49" y="170"/>
                      <a:pt x="49" y="170"/>
                      <a:pt x="49" y="170"/>
                    </a:cubicBezTo>
                    <a:lnTo>
                      <a:pt x="49" y="4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34" name="Oval 33"/>
          <p:cNvSpPr/>
          <p:nvPr/>
        </p:nvSpPr>
        <p:spPr>
          <a:xfrm>
            <a:off x="5764655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35" name="Group 34"/>
          <p:cNvGrpSpPr/>
          <p:nvPr/>
        </p:nvGrpSpPr>
        <p:grpSpPr>
          <a:xfrm>
            <a:off x="6141387" y="3209206"/>
            <a:ext cx="527709" cy="846397"/>
            <a:chOff x="6141387" y="2976977"/>
            <a:chExt cx="527709" cy="846397"/>
          </a:xfrm>
        </p:grpSpPr>
        <p:sp>
          <p:nvSpPr>
            <p:cNvPr id="36" name="TextBox 35"/>
            <p:cNvSpPr txBox="1"/>
            <p:nvPr/>
          </p:nvSpPr>
          <p:spPr>
            <a:xfrm>
              <a:off x="6141387" y="3484820"/>
              <a:ext cx="527709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BUILD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37" name="Group 36"/>
            <p:cNvGrpSpPr/>
            <p:nvPr/>
          </p:nvGrpSpPr>
          <p:grpSpPr>
            <a:xfrm>
              <a:off x="6171486" y="2976977"/>
              <a:ext cx="467510" cy="467510"/>
              <a:chOff x="9525" y="4763"/>
              <a:chExt cx="3641725" cy="3641725"/>
            </a:xfrm>
            <a:solidFill>
              <a:schemeClr val="accent3"/>
            </a:solidFill>
          </p:grpSpPr>
          <p:sp>
            <p:nvSpPr>
              <p:cNvPr id="38" name="Freeform 33"/>
              <p:cNvSpPr>
                <a:spLocks noEditPoints="1"/>
              </p:cNvSpPr>
              <p:nvPr/>
            </p:nvSpPr>
            <p:spPr bwMode="auto">
              <a:xfrm>
                <a:off x="9525" y="4763"/>
                <a:ext cx="3641725" cy="3641725"/>
              </a:xfrm>
              <a:custGeom>
                <a:avLst/>
                <a:gdLst>
                  <a:gd name="T0" fmla="*/ 827 w 968"/>
                  <a:gd name="T1" fmla="*/ 365 h 968"/>
                  <a:gd name="T2" fmla="*/ 863 w 968"/>
                  <a:gd name="T3" fmla="*/ 247 h 968"/>
                  <a:gd name="T4" fmla="*/ 797 w 968"/>
                  <a:gd name="T5" fmla="*/ 113 h 968"/>
                  <a:gd name="T6" fmla="*/ 721 w 968"/>
                  <a:gd name="T7" fmla="*/ 105 h 968"/>
                  <a:gd name="T8" fmla="*/ 603 w 968"/>
                  <a:gd name="T9" fmla="*/ 141 h 968"/>
                  <a:gd name="T10" fmla="*/ 525 w 968"/>
                  <a:gd name="T11" fmla="*/ 0 h 968"/>
                  <a:gd name="T12" fmla="*/ 384 w 968"/>
                  <a:gd name="T13" fmla="*/ 49 h 968"/>
                  <a:gd name="T14" fmla="*/ 326 w 968"/>
                  <a:gd name="T15" fmla="*/ 158 h 968"/>
                  <a:gd name="T16" fmla="*/ 214 w 968"/>
                  <a:gd name="T17" fmla="*/ 95 h 968"/>
                  <a:gd name="T18" fmla="*/ 113 w 968"/>
                  <a:gd name="T19" fmla="*/ 171 h 968"/>
                  <a:gd name="T20" fmla="*/ 158 w 968"/>
                  <a:gd name="T21" fmla="*/ 326 h 968"/>
                  <a:gd name="T22" fmla="*/ 49 w 968"/>
                  <a:gd name="T23" fmla="*/ 384 h 968"/>
                  <a:gd name="T24" fmla="*/ 0 w 968"/>
                  <a:gd name="T25" fmla="*/ 525 h 968"/>
                  <a:gd name="T26" fmla="*/ 141 w 968"/>
                  <a:gd name="T27" fmla="*/ 603 h 968"/>
                  <a:gd name="T28" fmla="*/ 105 w 968"/>
                  <a:gd name="T29" fmla="*/ 721 h 968"/>
                  <a:gd name="T30" fmla="*/ 171 w 968"/>
                  <a:gd name="T31" fmla="*/ 855 h 968"/>
                  <a:gd name="T32" fmla="*/ 247 w 968"/>
                  <a:gd name="T33" fmla="*/ 863 h 968"/>
                  <a:gd name="T34" fmla="*/ 365 w 968"/>
                  <a:gd name="T35" fmla="*/ 827 h 968"/>
                  <a:gd name="T36" fmla="*/ 443 w 968"/>
                  <a:gd name="T37" fmla="*/ 968 h 968"/>
                  <a:gd name="T38" fmla="*/ 584 w 968"/>
                  <a:gd name="T39" fmla="*/ 919 h 968"/>
                  <a:gd name="T40" fmla="*/ 642 w 968"/>
                  <a:gd name="T41" fmla="*/ 810 h 968"/>
                  <a:gd name="T42" fmla="*/ 754 w 968"/>
                  <a:gd name="T43" fmla="*/ 873 h 968"/>
                  <a:gd name="T44" fmla="*/ 855 w 968"/>
                  <a:gd name="T45" fmla="*/ 797 h 968"/>
                  <a:gd name="T46" fmla="*/ 810 w 968"/>
                  <a:gd name="T47" fmla="*/ 642 h 968"/>
                  <a:gd name="T48" fmla="*/ 919 w 968"/>
                  <a:gd name="T49" fmla="*/ 584 h 968"/>
                  <a:gd name="T50" fmla="*/ 968 w 968"/>
                  <a:gd name="T51" fmla="*/ 443 h 968"/>
                  <a:gd name="T52" fmla="*/ 815 w 968"/>
                  <a:gd name="T53" fmla="*/ 544 h 968"/>
                  <a:gd name="T54" fmla="*/ 756 w 968"/>
                  <a:gd name="T55" fmla="*/ 616 h 968"/>
                  <a:gd name="T56" fmla="*/ 813 w 968"/>
                  <a:gd name="T57" fmla="*/ 754 h 968"/>
                  <a:gd name="T58" fmla="*/ 676 w 968"/>
                  <a:gd name="T59" fmla="*/ 760 h 968"/>
                  <a:gd name="T60" fmla="*/ 616 w 968"/>
                  <a:gd name="T61" fmla="*/ 756 h 968"/>
                  <a:gd name="T62" fmla="*/ 544 w 968"/>
                  <a:gd name="T63" fmla="*/ 815 h 968"/>
                  <a:gd name="T64" fmla="*/ 443 w 968"/>
                  <a:gd name="T65" fmla="*/ 908 h 968"/>
                  <a:gd name="T66" fmla="*/ 385 w 968"/>
                  <a:gd name="T67" fmla="*/ 769 h 968"/>
                  <a:gd name="T68" fmla="*/ 326 w 968"/>
                  <a:gd name="T69" fmla="*/ 750 h 968"/>
                  <a:gd name="T70" fmla="*/ 214 w 968"/>
                  <a:gd name="T71" fmla="*/ 813 h 968"/>
                  <a:gd name="T72" fmla="*/ 208 w 968"/>
                  <a:gd name="T73" fmla="*/ 676 h 968"/>
                  <a:gd name="T74" fmla="*/ 199 w 968"/>
                  <a:gd name="T75" fmla="*/ 583 h 968"/>
                  <a:gd name="T76" fmla="*/ 61 w 968"/>
                  <a:gd name="T77" fmla="*/ 525 h 968"/>
                  <a:gd name="T78" fmla="*/ 153 w 968"/>
                  <a:gd name="T79" fmla="*/ 424 h 968"/>
                  <a:gd name="T80" fmla="*/ 212 w 968"/>
                  <a:gd name="T81" fmla="*/ 352 h 968"/>
                  <a:gd name="T82" fmla="*/ 155 w 968"/>
                  <a:gd name="T83" fmla="*/ 214 h 968"/>
                  <a:gd name="T84" fmla="*/ 292 w 968"/>
                  <a:gd name="T85" fmla="*/ 208 h 968"/>
                  <a:gd name="T86" fmla="*/ 352 w 968"/>
                  <a:gd name="T87" fmla="*/ 212 h 968"/>
                  <a:gd name="T88" fmla="*/ 424 w 968"/>
                  <a:gd name="T89" fmla="*/ 153 h 968"/>
                  <a:gd name="T90" fmla="*/ 525 w 968"/>
                  <a:gd name="T91" fmla="*/ 61 h 968"/>
                  <a:gd name="T92" fmla="*/ 583 w 968"/>
                  <a:gd name="T93" fmla="*/ 199 h 968"/>
                  <a:gd name="T94" fmla="*/ 642 w 968"/>
                  <a:gd name="T95" fmla="*/ 218 h 968"/>
                  <a:gd name="T96" fmla="*/ 754 w 968"/>
                  <a:gd name="T97" fmla="*/ 155 h 968"/>
                  <a:gd name="T98" fmla="*/ 760 w 968"/>
                  <a:gd name="T99" fmla="*/ 292 h 968"/>
                  <a:gd name="T100" fmla="*/ 770 w 968"/>
                  <a:gd name="T101" fmla="*/ 385 h 968"/>
                  <a:gd name="T102" fmla="*/ 907 w 968"/>
                  <a:gd name="T103" fmla="*/ 443 h 968"/>
                  <a:gd name="T104" fmla="*/ 815 w 968"/>
                  <a:gd name="T105" fmla="*/ 544 h 9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68" h="968">
                    <a:moveTo>
                      <a:pt x="919" y="384"/>
                    </a:moveTo>
                    <a:cubicBezTo>
                      <a:pt x="827" y="365"/>
                      <a:pt x="827" y="365"/>
                      <a:pt x="827" y="365"/>
                    </a:cubicBezTo>
                    <a:cubicBezTo>
                      <a:pt x="822" y="352"/>
                      <a:pt x="816" y="339"/>
                      <a:pt x="810" y="326"/>
                    </a:cubicBezTo>
                    <a:cubicBezTo>
                      <a:pt x="863" y="247"/>
                      <a:pt x="863" y="247"/>
                      <a:pt x="863" y="247"/>
                    </a:cubicBezTo>
                    <a:cubicBezTo>
                      <a:pt x="879" y="223"/>
                      <a:pt x="876" y="191"/>
                      <a:pt x="855" y="171"/>
                    </a:cubicBezTo>
                    <a:cubicBezTo>
                      <a:pt x="797" y="113"/>
                      <a:pt x="797" y="113"/>
                      <a:pt x="797" y="113"/>
                    </a:cubicBezTo>
                    <a:cubicBezTo>
                      <a:pt x="785" y="101"/>
                      <a:pt x="770" y="95"/>
                      <a:pt x="754" y="95"/>
                    </a:cubicBezTo>
                    <a:cubicBezTo>
                      <a:pt x="743" y="95"/>
                      <a:pt x="731" y="98"/>
                      <a:pt x="721" y="105"/>
                    </a:cubicBezTo>
                    <a:cubicBezTo>
                      <a:pt x="642" y="158"/>
                      <a:pt x="642" y="158"/>
                      <a:pt x="642" y="158"/>
                    </a:cubicBezTo>
                    <a:cubicBezTo>
                      <a:pt x="629" y="151"/>
                      <a:pt x="616" y="146"/>
                      <a:pt x="603" y="141"/>
                    </a:cubicBezTo>
                    <a:cubicBezTo>
                      <a:pt x="584" y="49"/>
                      <a:pt x="584" y="49"/>
                      <a:pt x="584" y="49"/>
                    </a:cubicBezTo>
                    <a:cubicBezTo>
                      <a:pt x="579" y="20"/>
                      <a:pt x="554" y="0"/>
                      <a:pt x="525" y="0"/>
                    </a:cubicBezTo>
                    <a:cubicBezTo>
                      <a:pt x="443" y="0"/>
                      <a:pt x="443" y="0"/>
                      <a:pt x="443" y="0"/>
                    </a:cubicBezTo>
                    <a:cubicBezTo>
                      <a:pt x="414" y="0"/>
                      <a:pt x="389" y="20"/>
                      <a:pt x="384" y="49"/>
                    </a:cubicBezTo>
                    <a:cubicBezTo>
                      <a:pt x="365" y="141"/>
                      <a:pt x="365" y="141"/>
                      <a:pt x="365" y="141"/>
                    </a:cubicBezTo>
                    <a:cubicBezTo>
                      <a:pt x="352" y="146"/>
                      <a:pt x="339" y="152"/>
                      <a:pt x="326" y="158"/>
                    </a:cubicBezTo>
                    <a:cubicBezTo>
                      <a:pt x="247" y="105"/>
                      <a:pt x="247" y="105"/>
                      <a:pt x="247" y="105"/>
                    </a:cubicBezTo>
                    <a:cubicBezTo>
                      <a:pt x="237" y="98"/>
                      <a:pt x="225" y="95"/>
                      <a:pt x="214" y="95"/>
                    </a:cubicBezTo>
                    <a:cubicBezTo>
                      <a:pt x="198" y="95"/>
                      <a:pt x="183" y="101"/>
                      <a:pt x="171" y="113"/>
                    </a:cubicBezTo>
                    <a:cubicBezTo>
                      <a:pt x="113" y="171"/>
                      <a:pt x="113" y="171"/>
                      <a:pt x="113" y="171"/>
                    </a:cubicBezTo>
                    <a:cubicBezTo>
                      <a:pt x="92" y="191"/>
                      <a:pt x="89" y="223"/>
                      <a:pt x="105" y="247"/>
                    </a:cubicBezTo>
                    <a:cubicBezTo>
                      <a:pt x="158" y="326"/>
                      <a:pt x="158" y="326"/>
                      <a:pt x="158" y="326"/>
                    </a:cubicBezTo>
                    <a:cubicBezTo>
                      <a:pt x="151" y="339"/>
                      <a:pt x="146" y="352"/>
                      <a:pt x="141" y="365"/>
                    </a:cubicBezTo>
                    <a:cubicBezTo>
                      <a:pt x="49" y="384"/>
                      <a:pt x="49" y="384"/>
                      <a:pt x="49" y="384"/>
                    </a:cubicBezTo>
                    <a:cubicBezTo>
                      <a:pt x="20" y="389"/>
                      <a:pt x="0" y="414"/>
                      <a:pt x="0" y="443"/>
                    </a:cubicBezTo>
                    <a:cubicBezTo>
                      <a:pt x="0" y="525"/>
                      <a:pt x="0" y="525"/>
                      <a:pt x="0" y="525"/>
                    </a:cubicBezTo>
                    <a:cubicBezTo>
                      <a:pt x="0" y="554"/>
                      <a:pt x="20" y="579"/>
                      <a:pt x="49" y="584"/>
                    </a:cubicBezTo>
                    <a:cubicBezTo>
                      <a:pt x="141" y="603"/>
                      <a:pt x="141" y="603"/>
                      <a:pt x="141" y="603"/>
                    </a:cubicBezTo>
                    <a:cubicBezTo>
                      <a:pt x="146" y="616"/>
                      <a:pt x="152" y="629"/>
                      <a:pt x="158" y="642"/>
                    </a:cubicBezTo>
                    <a:cubicBezTo>
                      <a:pt x="105" y="721"/>
                      <a:pt x="105" y="721"/>
                      <a:pt x="105" y="721"/>
                    </a:cubicBezTo>
                    <a:cubicBezTo>
                      <a:pt x="89" y="745"/>
                      <a:pt x="92" y="777"/>
                      <a:pt x="113" y="797"/>
                    </a:cubicBezTo>
                    <a:cubicBezTo>
                      <a:pt x="171" y="855"/>
                      <a:pt x="171" y="855"/>
                      <a:pt x="171" y="855"/>
                    </a:cubicBezTo>
                    <a:cubicBezTo>
                      <a:pt x="183" y="867"/>
                      <a:pt x="198" y="873"/>
                      <a:pt x="214" y="873"/>
                    </a:cubicBezTo>
                    <a:cubicBezTo>
                      <a:pt x="225" y="873"/>
                      <a:pt x="237" y="870"/>
                      <a:pt x="247" y="863"/>
                    </a:cubicBezTo>
                    <a:cubicBezTo>
                      <a:pt x="326" y="810"/>
                      <a:pt x="326" y="810"/>
                      <a:pt x="326" y="810"/>
                    </a:cubicBezTo>
                    <a:cubicBezTo>
                      <a:pt x="339" y="817"/>
                      <a:pt x="352" y="822"/>
                      <a:pt x="365" y="827"/>
                    </a:cubicBezTo>
                    <a:cubicBezTo>
                      <a:pt x="384" y="919"/>
                      <a:pt x="384" y="919"/>
                      <a:pt x="384" y="919"/>
                    </a:cubicBezTo>
                    <a:cubicBezTo>
                      <a:pt x="389" y="948"/>
                      <a:pt x="414" y="968"/>
                      <a:pt x="443" y="968"/>
                    </a:cubicBezTo>
                    <a:cubicBezTo>
                      <a:pt x="525" y="968"/>
                      <a:pt x="525" y="968"/>
                      <a:pt x="525" y="968"/>
                    </a:cubicBezTo>
                    <a:cubicBezTo>
                      <a:pt x="554" y="968"/>
                      <a:pt x="579" y="948"/>
                      <a:pt x="584" y="919"/>
                    </a:cubicBezTo>
                    <a:cubicBezTo>
                      <a:pt x="603" y="827"/>
                      <a:pt x="603" y="827"/>
                      <a:pt x="603" y="827"/>
                    </a:cubicBezTo>
                    <a:cubicBezTo>
                      <a:pt x="616" y="822"/>
                      <a:pt x="629" y="816"/>
                      <a:pt x="642" y="810"/>
                    </a:cubicBezTo>
                    <a:cubicBezTo>
                      <a:pt x="721" y="863"/>
                      <a:pt x="721" y="863"/>
                      <a:pt x="721" y="863"/>
                    </a:cubicBezTo>
                    <a:cubicBezTo>
                      <a:pt x="731" y="870"/>
                      <a:pt x="743" y="873"/>
                      <a:pt x="754" y="873"/>
                    </a:cubicBezTo>
                    <a:cubicBezTo>
                      <a:pt x="770" y="873"/>
                      <a:pt x="785" y="867"/>
                      <a:pt x="797" y="855"/>
                    </a:cubicBezTo>
                    <a:cubicBezTo>
                      <a:pt x="855" y="797"/>
                      <a:pt x="855" y="797"/>
                      <a:pt x="855" y="797"/>
                    </a:cubicBezTo>
                    <a:cubicBezTo>
                      <a:pt x="876" y="777"/>
                      <a:pt x="879" y="745"/>
                      <a:pt x="863" y="721"/>
                    </a:cubicBezTo>
                    <a:cubicBezTo>
                      <a:pt x="810" y="642"/>
                      <a:pt x="810" y="642"/>
                      <a:pt x="810" y="642"/>
                    </a:cubicBezTo>
                    <a:cubicBezTo>
                      <a:pt x="817" y="629"/>
                      <a:pt x="822" y="616"/>
                      <a:pt x="827" y="603"/>
                    </a:cubicBezTo>
                    <a:cubicBezTo>
                      <a:pt x="919" y="584"/>
                      <a:pt x="919" y="584"/>
                      <a:pt x="919" y="584"/>
                    </a:cubicBezTo>
                    <a:cubicBezTo>
                      <a:pt x="948" y="579"/>
                      <a:pt x="968" y="554"/>
                      <a:pt x="968" y="525"/>
                    </a:cubicBezTo>
                    <a:cubicBezTo>
                      <a:pt x="968" y="443"/>
                      <a:pt x="968" y="443"/>
                      <a:pt x="968" y="443"/>
                    </a:cubicBezTo>
                    <a:cubicBezTo>
                      <a:pt x="968" y="414"/>
                      <a:pt x="948" y="389"/>
                      <a:pt x="919" y="384"/>
                    </a:cubicBezTo>
                    <a:close/>
                    <a:moveTo>
                      <a:pt x="815" y="544"/>
                    </a:moveTo>
                    <a:cubicBezTo>
                      <a:pt x="794" y="548"/>
                      <a:pt x="777" y="563"/>
                      <a:pt x="770" y="583"/>
                    </a:cubicBezTo>
                    <a:cubicBezTo>
                      <a:pt x="766" y="594"/>
                      <a:pt x="761" y="605"/>
                      <a:pt x="756" y="616"/>
                    </a:cubicBezTo>
                    <a:cubicBezTo>
                      <a:pt x="747" y="635"/>
                      <a:pt x="748" y="658"/>
                      <a:pt x="760" y="676"/>
                    </a:cubicBezTo>
                    <a:cubicBezTo>
                      <a:pt x="813" y="754"/>
                      <a:pt x="813" y="754"/>
                      <a:pt x="813" y="754"/>
                    </a:cubicBezTo>
                    <a:cubicBezTo>
                      <a:pt x="754" y="813"/>
                      <a:pt x="754" y="813"/>
                      <a:pt x="754" y="813"/>
                    </a:cubicBezTo>
                    <a:cubicBezTo>
                      <a:pt x="676" y="760"/>
                      <a:pt x="676" y="760"/>
                      <a:pt x="676" y="760"/>
                    </a:cubicBezTo>
                    <a:cubicBezTo>
                      <a:pt x="666" y="753"/>
                      <a:pt x="654" y="750"/>
                      <a:pt x="642" y="750"/>
                    </a:cubicBezTo>
                    <a:cubicBezTo>
                      <a:pt x="633" y="750"/>
                      <a:pt x="624" y="752"/>
                      <a:pt x="616" y="756"/>
                    </a:cubicBezTo>
                    <a:cubicBezTo>
                      <a:pt x="605" y="761"/>
                      <a:pt x="594" y="766"/>
                      <a:pt x="583" y="769"/>
                    </a:cubicBezTo>
                    <a:cubicBezTo>
                      <a:pt x="563" y="777"/>
                      <a:pt x="548" y="794"/>
                      <a:pt x="544" y="815"/>
                    </a:cubicBezTo>
                    <a:cubicBezTo>
                      <a:pt x="525" y="908"/>
                      <a:pt x="525" y="908"/>
                      <a:pt x="525" y="908"/>
                    </a:cubicBezTo>
                    <a:cubicBezTo>
                      <a:pt x="443" y="908"/>
                      <a:pt x="443" y="908"/>
                      <a:pt x="443" y="908"/>
                    </a:cubicBezTo>
                    <a:cubicBezTo>
                      <a:pt x="424" y="815"/>
                      <a:pt x="424" y="815"/>
                      <a:pt x="424" y="815"/>
                    </a:cubicBezTo>
                    <a:cubicBezTo>
                      <a:pt x="420" y="794"/>
                      <a:pt x="405" y="777"/>
                      <a:pt x="385" y="769"/>
                    </a:cubicBezTo>
                    <a:cubicBezTo>
                      <a:pt x="374" y="766"/>
                      <a:pt x="363" y="761"/>
                      <a:pt x="352" y="756"/>
                    </a:cubicBezTo>
                    <a:cubicBezTo>
                      <a:pt x="344" y="752"/>
                      <a:pt x="335" y="750"/>
                      <a:pt x="326" y="750"/>
                    </a:cubicBezTo>
                    <a:cubicBezTo>
                      <a:pt x="314" y="750"/>
                      <a:pt x="303" y="753"/>
                      <a:pt x="292" y="760"/>
                    </a:cubicBezTo>
                    <a:cubicBezTo>
                      <a:pt x="214" y="813"/>
                      <a:pt x="214" y="813"/>
                      <a:pt x="214" y="813"/>
                    </a:cubicBezTo>
                    <a:cubicBezTo>
                      <a:pt x="155" y="754"/>
                      <a:pt x="155" y="754"/>
                      <a:pt x="155" y="754"/>
                    </a:cubicBezTo>
                    <a:cubicBezTo>
                      <a:pt x="208" y="676"/>
                      <a:pt x="208" y="676"/>
                      <a:pt x="208" y="676"/>
                    </a:cubicBezTo>
                    <a:cubicBezTo>
                      <a:pt x="220" y="658"/>
                      <a:pt x="221" y="635"/>
                      <a:pt x="212" y="616"/>
                    </a:cubicBezTo>
                    <a:cubicBezTo>
                      <a:pt x="207" y="605"/>
                      <a:pt x="202" y="594"/>
                      <a:pt x="199" y="583"/>
                    </a:cubicBezTo>
                    <a:cubicBezTo>
                      <a:pt x="191" y="563"/>
                      <a:pt x="174" y="548"/>
                      <a:pt x="153" y="544"/>
                    </a:cubicBezTo>
                    <a:cubicBezTo>
                      <a:pt x="61" y="525"/>
                      <a:pt x="61" y="525"/>
                      <a:pt x="61" y="525"/>
                    </a:cubicBezTo>
                    <a:cubicBezTo>
                      <a:pt x="61" y="443"/>
                      <a:pt x="61" y="443"/>
                      <a:pt x="61" y="443"/>
                    </a:cubicBezTo>
                    <a:cubicBezTo>
                      <a:pt x="153" y="424"/>
                      <a:pt x="153" y="424"/>
                      <a:pt x="153" y="424"/>
                    </a:cubicBezTo>
                    <a:cubicBezTo>
                      <a:pt x="174" y="420"/>
                      <a:pt x="191" y="405"/>
                      <a:pt x="199" y="385"/>
                    </a:cubicBezTo>
                    <a:cubicBezTo>
                      <a:pt x="202" y="374"/>
                      <a:pt x="207" y="363"/>
                      <a:pt x="212" y="352"/>
                    </a:cubicBezTo>
                    <a:cubicBezTo>
                      <a:pt x="221" y="333"/>
                      <a:pt x="220" y="310"/>
                      <a:pt x="208" y="292"/>
                    </a:cubicBezTo>
                    <a:cubicBezTo>
                      <a:pt x="155" y="214"/>
                      <a:pt x="155" y="214"/>
                      <a:pt x="155" y="214"/>
                    </a:cubicBezTo>
                    <a:cubicBezTo>
                      <a:pt x="214" y="155"/>
                      <a:pt x="214" y="155"/>
                      <a:pt x="214" y="155"/>
                    </a:cubicBezTo>
                    <a:cubicBezTo>
                      <a:pt x="292" y="208"/>
                      <a:pt x="292" y="208"/>
                      <a:pt x="292" y="208"/>
                    </a:cubicBezTo>
                    <a:cubicBezTo>
                      <a:pt x="303" y="215"/>
                      <a:pt x="314" y="218"/>
                      <a:pt x="326" y="218"/>
                    </a:cubicBezTo>
                    <a:cubicBezTo>
                      <a:pt x="335" y="218"/>
                      <a:pt x="344" y="216"/>
                      <a:pt x="352" y="212"/>
                    </a:cubicBezTo>
                    <a:cubicBezTo>
                      <a:pt x="363" y="207"/>
                      <a:pt x="374" y="202"/>
                      <a:pt x="385" y="199"/>
                    </a:cubicBezTo>
                    <a:cubicBezTo>
                      <a:pt x="405" y="191"/>
                      <a:pt x="420" y="174"/>
                      <a:pt x="424" y="153"/>
                    </a:cubicBezTo>
                    <a:cubicBezTo>
                      <a:pt x="443" y="61"/>
                      <a:pt x="443" y="61"/>
                      <a:pt x="443" y="61"/>
                    </a:cubicBezTo>
                    <a:cubicBezTo>
                      <a:pt x="525" y="61"/>
                      <a:pt x="525" y="61"/>
                      <a:pt x="525" y="61"/>
                    </a:cubicBezTo>
                    <a:cubicBezTo>
                      <a:pt x="544" y="153"/>
                      <a:pt x="544" y="153"/>
                      <a:pt x="544" y="153"/>
                    </a:cubicBezTo>
                    <a:cubicBezTo>
                      <a:pt x="548" y="174"/>
                      <a:pt x="563" y="191"/>
                      <a:pt x="583" y="199"/>
                    </a:cubicBezTo>
                    <a:cubicBezTo>
                      <a:pt x="594" y="202"/>
                      <a:pt x="605" y="207"/>
                      <a:pt x="616" y="212"/>
                    </a:cubicBezTo>
                    <a:cubicBezTo>
                      <a:pt x="624" y="216"/>
                      <a:pt x="633" y="218"/>
                      <a:pt x="642" y="218"/>
                    </a:cubicBezTo>
                    <a:cubicBezTo>
                      <a:pt x="654" y="218"/>
                      <a:pt x="666" y="215"/>
                      <a:pt x="676" y="208"/>
                    </a:cubicBezTo>
                    <a:cubicBezTo>
                      <a:pt x="754" y="155"/>
                      <a:pt x="754" y="155"/>
                      <a:pt x="754" y="155"/>
                    </a:cubicBezTo>
                    <a:cubicBezTo>
                      <a:pt x="813" y="214"/>
                      <a:pt x="813" y="214"/>
                      <a:pt x="813" y="214"/>
                    </a:cubicBezTo>
                    <a:cubicBezTo>
                      <a:pt x="760" y="292"/>
                      <a:pt x="760" y="292"/>
                      <a:pt x="760" y="292"/>
                    </a:cubicBezTo>
                    <a:cubicBezTo>
                      <a:pt x="748" y="310"/>
                      <a:pt x="747" y="333"/>
                      <a:pt x="756" y="352"/>
                    </a:cubicBezTo>
                    <a:cubicBezTo>
                      <a:pt x="761" y="363"/>
                      <a:pt x="766" y="374"/>
                      <a:pt x="770" y="385"/>
                    </a:cubicBezTo>
                    <a:cubicBezTo>
                      <a:pt x="777" y="405"/>
                      <a:pt x="794" y="420"/>
                      <a:pt x="815" y="424"/>
                    </a:cubicBezTo>
                    <a:cubicBezTo>
                      <a:pt x="907" y="443"/>
                      <a:pt x="907" y="443"/>
                      <a:pt x="907" y="443"/>
                    </a:cubicBezTo>
                    <a:cubicBezTo>
                      <a:pt x="908" y="525"/>
                      <a:pt x="908" y="525"/>
                      <a:pt x="908" y="525"/>
                    </a:cubicBezTo>
                    <a:lnTo>
                      <a:pt x="815" y="5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9" name="Freeform 34"/>
              <p:cNvSpPr>
                <a:spLocks noEditPoints="1"/>
              </p:cNvSpPr>
              <p:nvPr/>
            </p:nvSpPr>
            <p:spPr bwMode="auto">
              <a:xfrm>
                <a:off x="1033463" y="1028701"/>
                <a:ext cx="1595438" cy="1595438"/>
              </a:xfrm>
              <a:custGeom>
                <a:avLst/>
                <a:gdLst>
                  <a:gd name="T0" fmla="*/ 212 w 424"/>
                  <a:gd name="T1" fmla="*/ 0 h 424"/>
                  <a:gd name="T2" fmla="*/ 0 w 424"/>
                  <a:gd name="T3" fmla="*/ 212 h 424"/>
                  <a:gd name="T4" fmla="*/ 212 w 424"/>
                  <a:gd name="T5" fmla="*/ 424 h 424"/>
                  <a:gd name="T6" fmla="*/ 424 w 424"/>
                  <a:gd name="T7" fmla="*/ 212 h 424"/>
                  <a:gd name="T8" fmla="*/ 212 w 424"/>
                  <a:gd name="T9" fmla="*/ 0 h 424"/>
                  <a:gd name="T10" fmla="*/ 212 w 424"/>
                  <a:gd name="T11" fmla="*/ 397 h 424"/>
                  <a:gd name="T12" fmla="*/ 27 w 424"/>
                  <a:gd name="T13" fmla="*/ 212 h 424"/>
                  <a:gd name="T14" fmla="*/ 212 w 424"/>
                  <a:gd name="T15" fmla="*/ 27 h 424"/>
                  <a:gd name="T16" fmla="*/ 397 w 424"/>
                  <a:gd name="T17" fmla="*/ 212 h 424"/>
                  <a:gd name="T18" fmla="*/ 212 w 424"/>
                  <a:gd name="T19" fmla="*/ 397 h 4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24" h="424">
                    <a:moveTo>
                      <a:pt x="212" y="0"/>
                    </a:moveTo>
                    <a:cubicBezTo>
                      <a:pt x="95" y="0"/>
                      <a:pt x="0" y="95"/>
                      <a:pt x="0" y="212"/>
                    </a:cubicBezTo>
                    <a:cubicBezTo>
                      <a:pt x="0" y="329"/>
                      <a:pt x="95" y="424"/>
                      <a:pt x="212" y="424"/>
                    </a:cubicBezTo>
                    <a:cubicBezTo>
                      <a:pt x="329" y="424"/>
                      <a:pt x="424" y="329"/>
                      <a:pt x="424" y="212"/>
                    </a:cubicBezTo>
                    <a:cubicBezTo>
                      <a:pt x="424" y="95"/>
                      <a:pt x="329" y="0"/>
                      <a:pt x="212" y="0"/>
                    </a:cubicBezTo>
                    <a:close/>
                    <a:moveTo>
                      <a:pt x="212" y="397"/>
                    </a:moveTo>
                    <a:cubicBezTo>
                      <a:pt x="110" y="397"/>
                      <a:pt x="27" y="314"/>
                      <a:pt x="27" y="212"/>
                    </a:cubicBezTo>
                    <a:cubicBezTo>
                      <a:pt x="27" y="110"/>
                      <a:pt x="110" y="27"/>
                      <a:pt x="212" y="27"/>
                    </a:cubicBezTo>
                    <a:cubicBezTo>
                      <a:pt x="314" y="27"/>
                      <a:pt x="397" y="110"/>
                      <a:pt x="397" y="212"/>
                    </a:cubicBezTo>
                    <a:cubicBezTo>
                      <a:pt x="397" y="314"/>
                      <a:pt x="314" y="397"/>
                      <a:pt x="212" y="39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0" name="Freeform 35"/>
              <p:cNvSpPr>
                <a:spLocks noEditPoints="1"/>
              </p:cNvSpPr>
              <p:nvPr/>
            </p:nvSpPr>
            <p:spPr bwMode="auto">
              <a:xfrm>
                <a:off x="1376363" y="1371601"/>
                <a:ext cx="909638" cy="909638"/>
              </a:xfrm>
              <a:custGeom>
                <a:avLst/>
                <a:gdLst>
                  <a:gd name="T0" fmla="*/ 121 w 242"/>
                  <a:gd name="T1" fmla="*/ 0 h 242"/>
                  <a:gd name="T2" fmla="*/ 0 w 242"/>
                  <a:gd name="T3" fmla="*/ 121 h 242"/>
                  <a:gd name="T4" fmla="*/ 121 w 242"/>
                  <a:gd name="T5" fmla="*/ 242 h 242"/>
                  <a:gd name="T6" fmla="*/ 242 w 242"/>
                  <a:gd name="T7" fmla="*/ 121 h 242"/>
                  <a:gd name="T8" fmla="*/ 121 w 242"/>
                  <a:gd name="T9" fmla="*/ 0 h 242"/>
                  <a:gd name="T10" fmla="*/ 121 w 242"/>
                  <a:gd name="T11" fmla="*/ 212 h 242"/>
                  <a:gd name="T12" fmla="*/ 30 w 242"/>
                  <a:gd name="T13" fmla="*/ 121 h 242"/>
                  <a:gd name="T14" fmla="*/ 121 w 242"/>
                  <a:gd name="T15" fmla="*/ 30 h 242"/>
                  <a:gd name="T16" fmla="*/ 212 w 242"/>
                  <a:gd name="T17" fmla="*/ 121 h 242"/>
                  <a:gd name="T18" fmla="*/ 121 w 242"/>
                  <a:gd name="T19" fmla="*/ 212 h 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2" h="242">
                    <a:moveTo>
                      <a:pt x="121" y="0"/>
                    </a:moveTo>
                    <a:cubicBezTo>
                      <a:pt x="54" y="0"/>
                      <a:pt x="0" y="54"/>
                      <a:pt x="0" y="121"/>
                    </a:cubicBezTo>
                    <a:cubicBezTo>
                      <a:pt x="0" y="188"/>
                      <a:pt x="54" y="242"/>
                      <a:pt x="121" y="242"/>
                    </a:cubicBezTo>
                    <a:cubicBezTo>
                      <a:pt x="188" y="242"/>
                      <a:pt x="242" y="188"/>
                      <a:pt x="242" y="121"/>
                    </a:cubicBezTo>
                    <a:cubicBezTo>
                      <a:pt x="242" y="54"/>
                      <a:pt x="188" y="0"/>
                      <a:pt x="121" y="0"/>
                    </a:cubicBezTo>
                    <a:close/>
                    <a:moveTo>
                      <a:pt x="121" y="212"/>
                    </a:moveTo>
                    <a:cubicBezTo>
                      <a:pt x="71" y="212"/>
                      <a:pt x="30" y="171"/>
                      <a:pt x="30" y="121"/>
                    </a:cubicBezTo>
                    <a:cubicBezTo>
                      <a:pt x="30" y="71"/>
                      <a:pt x="71" y="30"/>
                      <a:pt x="121" y="30"/>
                    </a:cubicBezTo>
                    <a:cubicBezTo>
                      <a:pt x="171" y="30"/>
                      <a:pt x="212" y="71"/>
                      <a:pt x="212" y="121"/>
                    </a:cubicBezTo>
                    <a:cubicBezTo>
                      <a:pt x="212" y="171"/>
                      <a:pt x="171" y="212"/>
                      <a:pt x="121" y="2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41" name="Group 40"/>
          <p:cNvGrpSpPr/>
          <p:nvPr/>
        </p:nvGrpSpPr>
        <p:grpSpPr>
          <a:xfrm>
            <a:off x="8436894" y="3291476"/>
            <a:ext cx="506870" cy="764127"/>
            <a:chOff x="8436894" y="3059247"/>
            <a:chExt cx="506870" cy="764127"/>
          </a:xfrm>
        </p:grpSpPr>
        <p:sp>
          <p:nvSpPr>
            <p:cNvPr id="42" name="TextBox 41"/>
            <p:cNvSpPr txBox="1"/>
            <p:nvPr/>
          </p:nvSpPr>
          <p:spPr>
            <a:xfrm>
              <a:off x="8436894" y="3484820"/>
              <a:ext cx="506870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b="1" dirty="0" smtClean="0">
                  <a:solidFill>
                    <a:schemeClr val="bg1"/>
                  </a:solidFill>
                  <a:latin typeface="+mj-lt"/>
                </a:rPr>
                <a:t>TEST</a:t>
              </a:r>
              <a:endParaRPr lang="id-ID" sz="1600" b="1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43" name="Group 42"/>
            <p:cNvGrpSpPr/>
            <p:nvPr/>
          </p:nvGrpSpPr>
          <p:grpSpPr>
            <a:xfrm>
              <a:off x="8461589" y="3059247"/>
              <a:ext cx="457478" cy="350382"/>
              <a:chOff x="-25399" y="4763"/>
              <a:chExt cx="2346324" cy="1797050"/>
            </a:xfrm>
            <a:solidFill>
              <a:schemeClr val="bg1"/>
            </a:solidFill>
          </p:grpSpPr>
          <p:sp>
            <p:nvSpPr>
              <p:cNvPr id="44" name="Freeform 39"/>
              <p:cNvSpPr>
                <a:spLocks noEditPoints="1"/>
              </p:cNvSpPr>
              <p:nvPr/>
            </p:nvSpPr>
            <p:spPr bwMode="auto">
              <a:xfrm>
                <a:off x="260350" y="277813"/>
                <a:ext cx="1484312" cy="1162050"/>
              </a:xfrm>
              <a:custGeom>
                <a:avLst/>
                <a:gdLst>
                  <a:gd name="T0" fmla="*/ 353 w 394"/>
                  <a:gd name="T1" fmla="*/ 16 h 308"/>
                  <a:gd name="T2" fmla="*/ 197 w 394"/>
                  <a:gd name="T3" fmla="*/ 0 h 308"/>
                  <a:gd name="T4" fmla="*/ 42 w 394"/>
                  <a:gd name="T5" fmla="*/ 16 h 308"/>
                  <a:gd name="T6" fmla="*/ 28 w 394"/>
                  <a:gd name="T7" fmla="*/ 29 h 308"/>
                  <a:gd name="T8" fmla="*/ 28 w 394"/>
                  <a:gd name="T9" fmla="*/ 280 h 308"/>
                  <a:gd name="T10" fmla="*/ 42 w 394"/>
                  <a:gd name="T11" fmla="*/ 293 h 308"/>
                  <a:gd name="T12" fmla="*/ 197 w 394"/>
                  <a:gd name="T13" fmla="*/ 308 h 308"/>
                  <a:gd name="T14" fmla="*/ 353 w 394"/>
                  <a:gd name="T15" fmla="*/ 293 h 308"/>
                  <a:gd name="T16" fmla="*/ 367 w 394"/>
                  <a:gd name="T17" fmla="*/ 280 h 308"/>
                  <a:gd name="T18" fmla="*/ 367 w 394"/>
                  <a:gd name="T19" fmla="*/ 29 h 308"/>
                  <a:gd name="T20" fmla="*/ 353 w 394"/>
                  <a:gd name="T21" fmla="*/ 16 h 308"/>
                  <a:gd name="T22" fmla="*/ 349 w 394"/>
                  <a:gd name="T23" fmla="*/ 274 h 308"/>
                  <a:gd name="T24" fmla="*/ 46 w 394"/>
                  <a:gd name="T25" fmla="*/ 274 h 308"/>
                  <a:gd name="T26" fmla="*/ 46 w 394"/>
                  <a:gd name="T27" fmla="*/ 35 h 308"/>
                  <a:gd name="T28" fmla="*/ 349 w 394"/>
                  <a:gd name="T29" fmla="*/ 35 h 308"/>
                  <a:gd name="T30" fmla="*/ 349 w 394"/>
                  <a:gd name="T31" fmla="*/ 274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4" h="308">
                    <a:moveTo>
                      <a:pt x="353" y="16"/>
                    </a:moveTo>
                    <a:cubicBezTo>
                      <a:pt x="301" y="5"/>
                      <a:pt x="249" y="0"/>
                      <a:pt x="197" y="0"/>
                    </a:cubicBezTo>
                    <a:cubicBezTo>
                      <a:pt x="146" y="0"/>
                      <a:pt x="93" y="5"/>
                      <a:pt x="42" y="16"/>
                    </a:cubicBezTo>
                    <a:cubicBezTo>
                      <a:pt x="35" y="17"/>
                      <a:pt x="30" y="22"/>
                      <a:pt x="28" y="29"/>
                    </a:cubicBezTo>
                    <a:cubicBezTo>
                      <a:pt x="0" y="112"/>
                      <a:pt x="0" y="197"/>
                      <a:pt x="28" y="280"/>
                    </a:cubicBezTo>
                    <a:cubicBezTo>
                      <a:pt x="30" y="286"/>
                      <a:pt x="35" y="291"/>
                      <a:pt x="42" y="293"/>
                    </a:cubicBezTo>
                    <a:cubicBezTo>
                      <a:pt x="93" y="303"/>
                      <a:pt x="146" y="308"/>
                      <a:pt x="197" y="308"/>
                    </a:cubicBezTo>
                    <a:cubicBezTo>
                      <a:pt x="249" y="308"/>
                      <a:pt x="301" y="303"/>
                      <a:pt x="353" y="293"/>
                    </a:cubicBezTo>
                    <a:cubicBezTo>
                      <a:pt x="359" y="291"/>
                      <a:pt x="365" y="286"/>
                      <a:pt x="367" y="280"/>
                    </a:cubicBezTo>
                    <a:cubicBezTo>
                      <a:pt x="394" y="197"/>
                      <a:pt x="394" y="112"/>
                      <a:pt x="367" y="29"/>
                    </a:cubicBezTo>
                    <a:cubicBezTo>
                      <a:pt x="365" y="22"/>
                      <a:pt x="359" y="17"/>
                      <a:pt x="353" y="16"/>
                    </a:cubicBezTo>
                    <a:close/>
                    <a:moveTo>
                      <a:pt x="349" y="274"/>
                    </a:moveTo>
                    <a:cubicBezTo>
                      <a:pt x="248" y="295"/>
                      <a:pt x="147" y="295"/>
                      <a:pt x="46" y="274"/>
                    </a:cubicBezTo>
                    <a:cubicBezTo>
                      <a:pt x="19" y="194"/>
                      <a:pt x="19" y="114"/>
                      <a:pt x="46" y="35"/>
                    </a:cubicBezTo>
                    <a:cubicBezTo>
                      <a:pt x="147" y="14"/>
                      <a:pt x="248" y="14"/>
                      <a:pt x="349" y="35"/>
                    </a:cubicBezTo>
                    <a:cubicBezTo>
                      <a:pt x="375" y="114"/>
                      <a:pt x="375" y="194"/>
                      <a:pt x="349" y="27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5" name="Freeform 40"/>
              <p:cNvSpPr>
                <a:spLocks noEditPoints="1"/>
              </p:cNvSpPr>
              <p:nvPr/>
            </p:nvSpPr>
            <p:spPr bwMode="auto">
              <a:xfrm>
                <a:off x="-25399" y="4763"/>
                <a:ext cx="2346324" cy="1797050"/>
              </a:xfrm>
              <a:custGeom>
                <a:avLst/>
                <a:gdLst>
                  <a:gd name="T0" fmla="*/ 594 w 623"/>
                  <a:gd name="T1" fmla="*/ 44 h 476"/>
                  <a:gd name="T2" fmla="*/ 561 w 623"/>
                  <a:gd name="T3" fmla="*/ 15 h 476"/>
                  <a:gd name="T4" fmla="*/ 311 w 623"/>
                  <a:gd name="T5" fmla="*/ 0 h 476"/>
                  <a:gd name="T6" fmla="*/ 61 w 623"/>
                  <a:gd name="T7" fmla="*/ 15 h 476"/>
                  <a:gd name="T8" fmla="*/ 29 w 623"/>
                  <a:gd name="T9" fmla="*/ 44 h 476"/>
                  <a:gd name="T10" fmla="*/ 29 w 623"/>
                  <a:gd name="T11" fmla="*/ 412 h 476"/>
                  <a:gd name="T12" fmla="*/ 61 w 623"/>
                  <a:gd name="T13" fmla="*/ 441 h 476"/>
                  <a:gd name="T14" fmla="*/ 182 w 623"/>
                  <a:gd name="T15" fmla="*/ 452 h 476"/>
                  <a:gd name="T16" fmla="*/ 178 w 623"/>
                  <a:gd name="T17" fmla="*/ 457 h 476"/>
                  <a:gd name="T18" fmla="*/ 311 w 623"/>
                  <a:gd name="T19" fmla="*/ 476 h 476"/>
                  <a:gd name="T20" fmla="*/ 444 w 623"/>
                  <a:gd name="T21" fmla="*/ 457 h 476"/>
                  <a:gd name="T22" fmla="*/ 441 w 623"/>
                  <a:gd name="T23" fmla="*/ 452 h 476"/>
                  <a:gd name="T24" fmla="*/ 561 w 623"/>
                  <a:gd name="T25" fmla="*/ 441 h 476"/>
                  <a:gd name="T26" fmla="*/ 594 w 623"/>
                  <a:gd name="T27" fmla="*/ 412 h 476"/>
                  <a:gd name="T28" fmla="*/ 594 w 623"/>
                  <a:gd name="T29" fmla="*/ 44 h 476"/>
                  <a:gd name="T30" fmla="*/ 557 w 623"/>
                  <a:gd name="T31" fmla="*/ 404 h 476"/>
                  <a:gd name="T32" fmla="*/ 66 w 623"/>
                  <a:gd name="T33" fmla="*/ 404 h 476"/>
                  <a:gd name="T34" fmla="*/ 66 w 623"/>
                  <a:gd name="T35" fmla="*/ 53 h 476"/>
                  <a:gd name="T36" fmla="*/ 557 w 623"/>
                  <a:gd name="T37" fmla="*/ 53 h 476"/>
                  <a:gd name="T38" fmla="*/ 557 w 623"/>
                  <a:gd name="T39" fmla="*/ 404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623" h="476">
                    <a:moveTo>
                      <a:pt x="594" y="44"/>
                    </a:moveTo>
                    <a:cubicBezTo>
                      <a:pt x="590" y="29"/>
                      <a:pt x="577" y="17"/>
                      <a:pt x="561" y="15"/>
                    </a:cubicBezTo>
                    <a:cubicBezTo>
                      <a:pt x="478" y="5"/>
                      <a:pt x="394" y="0"/>
                      <a:pt x="311" y="0"/>
                    </a:cubicBezTo>
                    <a:cubicBezTo>
                      <a:pt x="228" y="0"/>
                      <a:pt x="144" y="5"/>
                      <a:pt x="61" y="15"/>
                    </a:cubicBezTo>
                    <a:cubicBezTo>
                      <a:pt x="45" y="17"/>
                      <a:pt x="33" y="29"/>
                      <a:pt x="29" y="44"/>
                    </a:cubicBezTo>
                    <a:cubicBezTo>
                      <a:pt x="0" y="166"/>
                      <a:pt x="0" y="290"/>
                      <a:pt x="29" y="412"/>
                    </a:cubicBezTo>
                    <a:cubicBezTo>
                      <a:pt x="33" y="428"/>
                      <a:pt x="45" y="440"/>
                      <a:pt x="61" y="441"/>
                    </a:cubicBezTo>
                    <a:cubicBezTo>
                      <a:pt x="101" y="446"/>
                      <a:pt x="141" y="450"/>
                      <a:pt x="182" y="452"/>
                    </a:cubicBezTo>
                    <a:cubicBezTo>
                      <a:pt x="180" y="454"/>
                      <a:pt x="178" y="455"/>
                      <a:pt x="178" y="457"/>
                    </a:cubicBezTo>
                    <a:cubicBezTo>
                      <a:pt x="178" y="467"/>
                      <a:pt x="238" y="476"/>
                      <a:pt x="311" y="476"/>
                    </a:cubicBezTo>
                    <a:cubicBezTo>
                      <a:pt x="385" y="476"/>
                      <a:pt x="444" y="467"/>
                      <a:pt x="444" y="457"/>
                    </a:cubicBezTo>
                    <a:cubicBezTo>
                      <a:pt x="444" y="455"/>
                      <a:pt x="443" y="454"/>
                      <a:pt x="441" y="452"/>
                    </a:cubicBezTo>
                    <a:cubicBezTo>
                      <a:pt x="481" y="450"/>
                      <a:pt x="521" y="446"/>
                      <a:pt x="561" y="441"/>
                    </a:cubicBezTo>
                    <a:cubicBezTo>
                      <a:pt x="577" y="440"/>
                      <a:pt x="590" y="428"/>
                      <a:pt x="594" y="412"/>
                    </a:cubicBezTo>
                    <a:cubicBezTo>
                      <a:pt x="623" y="290"/>
                      <a:pt x="623" y="166"/>
                      <a:pt x="594" y="44"/>
                    </a:cubicBezTo>
                    <a:close/>
                    <a:moveTo>
                      <a:pt x="557" y="404"/>
                    </a:moveTo>
                    <a:cubicBezTo>
                      <a:pt x="393" y="424"/>
                      <a:pt x="229" y="424"/>
                      <a:pt x="66" y="404"/>
                    </a:cubicBezTo>
                    <a:cubicBezTo>
                      <a:pt x="38" y="287"/>
                      <a:pt x="38" y="170"/>
                      <a:pt x="66" y="53"/>
                    </a:cubicBezTo>
                    <a:cubicBezTo>
                      <a:pt x="229" y="33"/>
                      <a:pt x="393" y="33"/>
                      <a:pt x="557" y="53"/>
                    </a:cubicBezTo>
                    <a:cubicBezTo>
                      <a:pt x="585" y="170"/>
                      <a:pt x="585" y="287"/>
                      <a:pt x="557" y="40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6" name="Freeform 41"/>
              <p:cNvSpPr>
                <a:spLocks noEditPoints="1"/>
              </p:cNvSpPr>
              <p:nvPr/>
            </p:nvSpPr>
            <p:spPr bwMode="auto">
              <a:xfrm>
                <a:off x="1793875" y="363538"/>
                <a:ext cx="214312" cy="215900"/>
              </a:xfrm>
              <a:custGeom>
                <a:avLst/>
                <a:gdLst>
                  <a:gd name="T0" fmla="*/ 28 w 57"/>
                  <a:gd name="T1" fmla="*/ 57 h 57"/>
                  <a:gd name="T2" fmla="*/ 57 w 57"/>
                  <a:gd name="T3" fmla="*/ 29 h 57"/>
                  <a:gd name="T4" fmla="*/ 28 w 57"/>
                  <a:gd name="T5" fmla="*/ 0 h 57"/>
                  <a:gd name="T6" fmla="*/ 0 w 57"/>
                  <a:gd name="T7" fmla="*/ 29 h 57"/>
                  <a:gd name="T8" fmla="*/ 28 w 57"/>
                  <a:gd name="T9" fmla="*/ 57 h 57"/>
                  <a:gd name="T10" fmla="*/ 28 w 57"/>
                  <a:gd name="T11" fmla="*/ 19 h 57"/>
                  <a:gd name="T12" fmla="*/ 38 w 57"/>
                  <a:gd name="T13" fmla="*/ 29 h 57"/>
                  <a:gd name="T14" fmla="*/ 28 w 57"/>
                  <a:gd name="T15" fmla="*/ 38 h 57"/>
                  <a:gd name="T16" fmla="*/ 19 w 57"/>
                  <a:gd name="T17" fmla="*/ 29 h 57"/>
                  <a:gd name="T18" fmla="*/ 28 w 57"/>
                  <a:gd name="T19" fmla="*/ 19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7" h="57">
                    <a:moveTo>
                      <a:pt x="28" y="57"/>
                    </a:moveTo>
                    <a:cubicBezTo>
                      <a:pt x="44" y="57"/>
                      <a:pt x="57" y="44"/>
                      <a:pt x="57" y="29"/>
                    </a:cubicBezTo>
                    <a:cubicBezTo>
                      <a:pt x="57" y="13"/>
                      <a:pt x="44" y="0"/>
                      <a:pt x="28" y="0"/>
                    </a:cubicBezTo>
                    <a:cubicBezTo>
                      <a:pt x="12" y="0"/>
                      <a:pt x="0" y="13"/>
                      <a:pt x="0" y="29"/>
                    </a:cubicBezTo>
                    <a:cubicBezTo>
                      <a:pt x="0" y="44"/>
                      <a:pt x="12" y="57"/>
                      <a:pt x="28" y="57"/>
                    </a:cubicBezTo>
                    <a:close/>
                    <a:moveTo>
                      <a:pt x="28" y="19"/>
                    </a:moveTo>
                    <a:cubicBezTo>
                      <a:pt x="33" y="19"/>
                      <a:pt x="38" y="23"/>
                      <a:pt x="38" y="29"/>
                    </a:cubicBezTo>
                    <a:cubicBezTo>
                      <a:pt x="38" y="34"/>
                      <a:pt x="33" y="38"/>
                      <a:pt x="28" y="38"/>
                    </a:cubicBezTo>
                    <a:cubicBezTo>
                      <a:pt x="23" y="38"/>
                      <a:pt x="19" y="34"/>
                      <a:pt x="19" y="29"/>
                    </a:cubicBezTo>
                    <a:cubicBezTo>
                      <a:pt x="19" y="23"/>
                      <a:pt x="23" y="19"/>
                      <a:pt x="28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7" name="Freeform 42"/>
              <p:cNvSpPr>
                <a:spLocks/>
              </p:cNvSpPr>
              <p:nvPr/>
            </p:nvSpPr>
            <p:spPr bwMode="auto">
              <a:xfrm>
                <a:off x="1717675" y="1295401"/>
                <a:ext cx="290512" cy="73025"/>
              </a:xfrm>
              <a:custGeom>
                <a:avLst/>
                <a:gdLst>
                  <a:gd name="T0" fmla="*/ 67 w 77"/>
                  <a:gd name="T1" fmla="*/ 0 h 19"/>
                  <a:gd name="T2" fmla="*/ 10 w 77"/>
                  <a:gd name="T3" fmla="*/ 0 h 19"/>
                  <a:gd name="T4" fmla="*/ 0 w 77"/>
                  <a:gd name="T5" fmla="*/ 10 h 19"/>
                  <a:gd name="T6" fmla="*/ 10 w 77"/>
                  <a:gd name="T7" fmla="*/ 19 h 19"/>
                  <a:gd name="T8" fmla="*/ 67 w 77"/>
                  <a:gd name="T9" fmla="*/ 19 h 19"/>
                  <a:gd name="T10" fmla="*/ 77 w 77"/>
                  <a:gd name="T11" fmla="*/ 10 h 19"/>
                  <a:gd name="T12" fmla="*/ 67 w 77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7" h="19">
                    <a:moveTo>
                      <a:pt x="67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15"/>
                      <a:pt x="5" y="19"/>
                      <a:pt x="10" y="19"/>
                    </a:cubicBezTo>
                    <a:cubicBezTo>
                      <a:pt x="67" y="19"/>
                      <a:pt x="67" y="19"/>
                      <a:pt x="67" y="19"/>
                    </a:cubicBezTo>
                    <a:cubicBezTo>
                      <a:pt x="72" y="19"/>
                      <a:pt x="77" y="15"/>
                      <a:pt x="77" y="10"/>
                    </a:cubicBezTo>
                    <a:cubicBezTo>
                      <a:pt x="77" y="5"/>
                      <a:pt x="72" y="0"/>
                      <a:pt x="67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8" name="Freeform 43"/>
              <p:cNvSpPr>
                <a:spLocks/>
              </p:cNvSpPr>
              <p:nvPr/>
            </p:nvSpPr>
            <p:spPr bwMode="auto">
              <a:xfrm>
                <a:off x="1793875" y="1081088"/>
                <a:ext cx="285750" cy="71438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9" name="Freeform 44"/>
              <p:cNvSpPr>
                <a:spLocks/>
              </p:cNvSpPr>
              <p:nvPr/>
            </p:nvSpPr>
            <p:spPr bwMode="auto">
              <a:xfrm>
                <a:off x="1793875" y="865188"/>
                <a:ext cx="285750" cy="73025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0" name="Freeform 45"/>
              <p:cNvSpPr>
                <a:spLocks/>
              </p:cNvSpPr>
              <p:nvPr/>
            </p:nvSpPr>
            <p:spPr bwMode="auto">
              <a:xfrm>
                <a:off x="573088" y="563563"/>
                <a:ext cx="430212" cy="301625"/>
              </a:xfrm>
              <a:custGeom>
                <a:avLst/>
                <a:gdLst>
                  <a:gd name="T0" fmla="*/ 105 w 114"/>
                  <a:gd name="T1" fmla="*/ 0 h 80"/>
                  <a:gd name="T2" fmla="*/ 17 w 114"/>
                  <a:gd name="T3" fmla="*/ 7 h 80"/>
                  <a:gd name="T4" fmla="*/ 6 w 114"/>
                  <a:gd name="T5" fmla="*/ 18 h 80"/>
                  <a:gd name="T6" fmla="*/ 1 w 114"/>
                  <a:gd name="T7" fmla="*/ 71 h 80"/>
                  <a:gd name="T8" fmla="*/ 10 w 114"/>
                  <a:gd name="T9" fmla="*/ 80 h 80"/>
                  <a:gd name="T10" fmla="*/ 19 w 114"/>
                  <a:gd name="T11" fmla="*/ 71 h 80"/>
                  <a:gd name="T12" fmla="*/ 23 w 114"/>
                  <a:gd name="T13" fmla="*/ 35 h 80"/>
                  <a:gd name="T14" fmla="*/ 33 w 114"/>
                  <a:gd name="T15" fmla="*/ 24 h 80"/>
                  <a:gd name="T16" fmla="*/ 105 w 114"/>
                  <a:gd name="T17" fmla="*/ 19 h 80"/>
                  <a:gd name="T18" fmla="*/ 114 w 114"/>
                  <a:gd name="T19" fmla="*/ 10 h 80"/>
                  <a:gd name="T20" fmla="*/ 105 w 114"/>
                  <a:gd name="T2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80">
                    <a:moveTo>
                      <a:pt x="105" y="0"/>
                    </a:moveTo>
                    <a:cubicBezTo>
                      <a:pt x="17" y="7"/>
                      <a:pt x="17" y="7"/>
                      <a:pt x="17" y="7"/>
                    </a:cubicBezTo>
                    <a:cubicBezTo>
                      <a:pt x="12" y="8"/>
                      <a:pt x="7" y="13"/>
                      <a:pt x="6" y="18"/>
                    </a:cubicBezTo>
                    <a:cubicBezTo>
                      <a:pt x="1" y="71"/>
                      <a:pt x="1" y="71"/>
                      <a:pt x="1" y="71"/>
                    </a:cubicBezTo>
                    <a:cubicBezTo>
                      <a:pt x="0" y="76"/>
                      <a:pt x="4" y="80"/>
                      <a:pt x="10" y="80"/>
                    </a:cubicBezTo>
                    <a:cubicBezTo>
                      <a:pt x="15" y="80"/>
                      <a:pt x="19" y="76"/>
                      <a:pt x="19" y="71"/>
                    </a:cubicBezTo>
                    <a:cubicBezTo>
                      <a:pt x="23" y="35"/>
                      <a:pt x="23" y="35"/>
                      <a:pt x="23" y="35"/>
                    </a:cubicBezTo>
                    <a:cubicBezTo>
                      <a:pt x="23" y="30"/>
                      <a:pt x="28" y="25"/>
                      <a:pt x="33" y="24"/>
                    </a:cubicBezTo>
                    <a:cubicBezTo>
                      <a:pt x="105" y="19"/>
                      <a:pt x="105" y="19"/>
                      <a:pt x="105" y="19"/>
                    </a:cubicBezTo>
                    <a:cubicBezTo>
                      <a:pt x="110" y="19"/>
                      <a:pt x="114" y="15"/>
                      <a:pt x="114" y="10"/>
                    </a:cubicBezTo>
                    <a:cubicBezTo>
                      <a:pt x="114" y="4"/>
                      <a:pt x="110" y="0"/>
                      <a:pt x="105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1" name="Group 50"/>
          <p:cNvGrpSpPr/>
          <p:nvPr/>
        </p:nvGrpSpPr>
        <p:grpSpPr>
          <a:xfrm>
            <a:off x="9927387" y="2173819"/>
            <a:ext cx="535723" cy="676944"/>
            <a:chOff x="9927387" y="1941590"/>
            <a:chExt cx="535723" cy="676944"/>
          </a:xfrm>
        </p:grpSpPr>
        <p:sp>
          <p:nvSpPr>
            <p:cNvPr id="52" name="TextBox 51"/>
            <p:cNvSpPr txBox="1"/>
            <p:nvPr/>
          </p:nvSpPr>
          <p:spPr>
            <a:xfrm>
              <a:off x="9927387" y="2341535"/>
              <a:ext cx="53572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REVIEW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10008677" y="1941590"/>
              <a:ext cx="394101" cy="394101"/>
              <a:chOff x="1588" y="-1587"/>
              <a:chExt cx="1825625" cy="1825625"/>
            </a:xfrm>
            <a:solidFill>
              <a:schemeClr val="accent5"/>
            </a:solidFill>
          </p:grpSpPr>
          <p:sp>
            <p:nvSpPr>
              <p:cNvPr id="54" name="Freeform 49"/>
              <p:cNvSpPr>
                <a:spLocks noEditPoints="1"/>
              </p:cNvSpPr>
              <p:nvPr/>
            </p:nvSpPr>
            <p:spPr bwMode="auto">
              <a:xfrm>
                <a:off x="1588" y="-1587"/>
                <a:ext cx="1825625" cy="1825625"/>
              </a:xfrm>
              <a:custGeom>
                <a:avLst/>
                <a:gdLst>
                  <a:gd name="T0" fmla="*/ 313 w 484"/>
                  <a:gd name="T1" fmla="*/ 152 h 484"/>
                  <a:gd name="T2" fmla="*/ 242 w 484"/>
                  <a:gd name="T3" fmla="*/ 0 h 484"/>
                  <a:gd name="T4" fmla="*/ 136 w 484"/>
                  <a:gd name="T5" fmla="*/ 155 h 484"/>
                  <a:gd name="T6" fmla="*/ 121 w 484"/>
                  <a:gd name="T7" fmla="*/ 163 h 484"/>
                  <a:gd name="T8" fmla="*/ 45 w 484"/>
                  <a:gd name="T9" fmla="*/ 151 h 484"/>
                  <a:gd name="T10" fmla="*/ 0 w 484"/>
                  <a:gd name="T11" fmla="*/ 439 h 484"/>
                  <a:gd name="T12" fmla="*/ 91 w 484"/>
                  <a:gd name="T13" fmla="*/ 484 h 484"/>
                  <a:gd name="T14" fmla="*/ 132 w 484"/>
                  <a:gd name="T15" fmla="*/ 458 h 484"/>
                  <a:gd name="T16" fmla="*/ 136 w 484"/>
                  <a:gd name="T17" fmla="*/ 459 h 484"/>
                  <a:gd name="T18" fmla="*/ 288 w 484"/>
                  <a:gd name="T19" fmla="*/ 484 h 484"/>
                  <a:gd name="T20" fmla="*/ 425 w 484"/>
                  <a:gd name="T21" fmla="*/ 455 h 484"/>
                  <a:gd name="T22" fmla="*/ 431 w 484"/>
                  <a:gd name="T23" fmla="*/ 412 h 484"/>
                  <a:gd name="T24" fmla="*/ 456 w 484"/>
                  <a:gd name="T25" fmla="*/ 332 h 484"/>
                  <a:gd name="T26" fmla="*/ 471 w 484"/>
                  <a:gd name="T27" fmla="*/ 254 h 484"/>
                  <a:gd name="T28" fmla="*/ 484 w 484"/>
                  <a:gd name="T29" fmla="*/ 218 h 484"/>
                  <a:gd name="T30" fmla="*/ 441 w 484"/>
                  <a:gd name="T31" fmla="*/ 158 h 484"/>
                  <a:gd name="T32" fmla="*/ 91 w 484"/>
                  <a:gd name="T33" fmla="*/ 454 h 484"/>
                  <a:gd name="T34" fmla="*/ 30 w 484"/>
                  <a:gd name="T35" fmla="*/ 439 h 484"/>
                  <a:gd name="T36" fmla="*/ 45 w 484"/>
                  <a:gd name="T37" fmla="*/ 182 h 484"/>
                  <a:gd name="T38" fmla="*/ 106 w 484"/>
                  <a:gd name="T39" fmla="*/ 197 h 484"/>
                  <a:gd name="T40" fmla="*/ 453 w 484"/>
                  <a:gd name="T41" fmla="*/ 220 h 484"/>
                  <a:gd name="T42" fmla="*/ 393 w 484"/>
                  <a:gd name="T43" fmla="*/ 242 h 484"/>
                  <a:gd name="T44" fmla="*/ 393 w 484"/>
                  <a:gd name="T45" fmla="*/ 257 h 484"/>
                  <a:gd name="T46" fmla="*/ 447 w 484"/>
                  <a:gd name="T47" fmla="*/ 285 h 484"/>
                  <a:gd name="T48" fmla="*/ 378 w 484"/>
                  <a:gd name="T49" fmla="*/ 318 h 484"/>
                  <a:gd name="T50" fmla="*/ 378 w 484"/>
                  <a:gd name="T51" fmla="*/ 333 h 484"/>
                  <a:gd name="T52" fmla="*/ 428 w 484"/>
                  <a:gd name="T53" fmla="*/ 364 h 484"/>
                  <a:gd name="T54" fmla="*/ 363 w 484"/>
                  <a:gd name="T55" fmla="*/ 393 h 484"/>
                  <a:gd name="T56" fmla="*/ 363 w 484"/>
                  <a:gd name="T57" fmla="*/ 408 h 484"/>
                  <a:gd name="T58" fmla="*/ 402 w 484"/>
                  <a:gd name="T59" fmla="*/ 430 h 484"/>
                  <a:gd name="T60" fmla="*/ 370 w 484"/>
                  <a:gd name="T61" fmla="*/ 454 h 484"/>
                  <a:gd name="T62" fmla="*/ 204 w 484"/>
                  <a:gd name="T63" fmla="*/ 444 h 484"/>
                  <a:gd name="T64" fmla="*/ 121 w 484"/>
                  <a:gd name="T65" fmla="*/ 414 h 484"/>
                  <a:gd name="T66" fmla="*/ 133 w 484"/>
                  <a:gd name="T67" fmla="*/ 189 h 484"/>
                  <a:gd name="T68" fmla="*/ 227 w 484"/>
                  <a:gd name="T69" fmla="*/ 45 h 484"/>
                  <a:gd name="T70" fmla="*/ 286 w 484"/>
                  <a:gd name="T71" fmla="*/ 102 h 484"/>
                  <a:gd name="T72" fmla="*/ 436 w 484"/>
                  <a:gd name="T73" fmla="*/ 187 h 484"/>
                  <a:gd name="T74" fmla="*/ 453 w 484"/>
                  <a:gd name="T75" fmla="*/ 220 h 4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484" h="484">
                    <a:moveTo>
                      <a:pt x="441" y="158"/>
                    </a:moveTo>
                    <a:cubicBezTo>
                      <a:pt x="422" y="153"/>
                      <a:pt x="378" y="153"/>
                      <a:pt x="313" y="152"/>
                    </a:cubicBezTo>
                    <a:cubicBezTo>
                      <a:pt x="316" y="138"/>
                      <a:pt x="317" y="125"/>
                      <a:pt x="317" y="102"/>
                    </a:cubicBezTo>
                    <a:cubicBezTo>
                      <a:pt x="317" y="48"/>
                      <a:pt x="277" y="0"/>
                      <a:pt x="242" y="0"/>
                    </a:cubicBezTo>
                    <a:cubicBezTo>
                      <a:pt x="217" y="0"/>
                      <a:pt x="197" y="20"/>
                      <a:pt x="197" y="45"/>
                    </a:cubicBezTo>
                    <a:cubicBezTo>
                      <a:pt x="196" y="75"/>
                      <a:pt x="187" y="128"/>
                      <a:pt x="136" y="155"/>
                    </a:cubicBezTo>
                    <a:cubicBezTo>
                      <a:pt x="132" y="157"/>
                      <a:pt x="122" y="162"/>
                      <a:pt x="120" y="163"/>
                    </a:cubicBezTo>
                    <a:cubicBezTo>
                      <a:pt x="121" y="163"/>
                      <a:pt x="121" y="163"/>
                      <a:pt x="121" y="163"/>
                    </a:cubicBezTo>
                    <a:cubicBezTo>
                      <a:pt x="113" y="156"/>
                      <a:pt x="102" y="151"/>
                      <a:pt x="91" y="151"/>
                    </a:cubicBezTo>
                    <a:cubicBezTo>
                      <a:pt x="45" y="151"/>
                      <a:pt x="45" y="151"/>
                      <a:pt x="45" y="151"/>
                    </a:cubicBezTo>
                    <a:cubicBezTo>
                      <a:pt x="20" y="151"/>
                      <a:pt x="0" y="172"/>
                      <a:pt x="0" y="197"/>
                    </a:cubicBezTo>
                    <a:cubicBezTo>
                      <a:pt x="0" y="439"/>
                      <a:pt x="0" y="439"/>
                      <a:pt x="0" y="439"/>
                    </a:cubicBezTo>
                    <a:cubicBezTo>
                      <a:pt x="0" y="464"/>
                      <a:pt x="20" y="484"/>
                      <a:pt x="45" y="484"/>
                    </a:cubicBezTo>
                    <a:cubicBezTo>
                      <a:pt x="91" y="484"/>
                      <a:pt x="91" y="484"/>
                      <a:pt x="91" y="484"/>
                    </a:cubicBezTo>
                    <a:cubicBezTo>
                      <a:pt x="109" y="484"/>
                      <a:pt x="124" y="473"/>
                      <a:pt x="131" y="458"/>
                    </a:cubicBezTo>
                    <a:cubicBezTo>
                      <a:pt x="131" y="458"/>
                      <a:pt x="132" y="458"/>
                      <a:pt x="132" y="458"/>
                    </a:cubicBezTo>
                    <a:cubicBezTo>
                      <a:pt x="133" y="458"/>
                      <a:pt x="134" y="459"/>
                      <a:pt x="135" y="459"/>
                    </a:cubicBezTo>
                    <a:cubicBezTo>
                      <a:pt x="136" y="459"/>
                      <a:pt x="136" y="459"/>
                      <a:pt x="136" y="459"/>
                    </a:cubicBezTo>
                    <a:cubicBezTo>
                      <a:pt x="145" y="461"/>
                      <a:pt x="162" y="465"/>
                      <a:pt x="197" y="474"/>
                    </a:cubicBezTo>
                    <a:cubicBezTo>
                      <a:pt x="205" y="475"/>
                      <a:pt x="246" y="484"/>
                      <a:pt x="288" y="484"/>
                    </a:cubicBezTo>
                    <a:cubicBezTo>
                      <a:pt x="370" y="484"/>
                      <a:pt x="370" y="484"/>
                      <a:pt x="370" y="484"/>
                    </a:cubicBezTo>
                    <a:cubicBezTo>
                      <a:pt x="396" y="484"/>
                      <a:pt x="414" y="474"/>
                      <a:pt x="425" y="455"/>
                    </a:cubicBezTo>
                    <a:cubicBezTo>
                      <a:pt x="425" y="455"/>
                      <a:pt x="428" y="448"/>
                      <a:pt x="431" y="439"/>
                    </a:cubicBezTo>
                    <a:cubicBezTo>
                      <a:pt x="433" y="432"/>
                      <a:pt x="434" y="422"/>
                      <a:pt x="431" y="412"/>
                    </a:cubicBezTo>
                    <a:cubicBezTo>
                      <a:pt x="448" y="401"/>
                      <a:pt x="453" y="384"/>
                      <a:pt x="456" y="373"/>
                    </a:cubicBezTo>
                    <a:cubicBezTo>
                      <a:pt x="462" y="355"/>
                      <a:pt x="460" y="341"/>
                      <a:pt x="456" y="332"/>
                    </a:cubicBezTo>
                    <a:cubicBezTo>
                      <a:pt x="466" y="323"/>
                      <a:pt x="473" y="310"/>
                      <a:pt x="477" y="290"/>
                    </a:cubicBezTo>
                    <a:cubicBezTo>
                      <a:pt x="479" y="277"/>
                      <a:pt x="476" y="265"/>
                      <a:pt x="471" y="254"/>
                    </a:cubicBezTo>
                    <a:cubicBezTo>
                      <a:pt x="479" y="244"/>
                      <a:pt x="483" y="232"/>
                      <a:pt x="484" y="221"/>
                    </a:cubicBezTo>
                    <a:cubicBezTo>
                      <a:pt x="484" y="218"/>
                      <a:pt x="484" y="218"/>
                      <a:pt x="484" y="218"/>
                    </a:cubicBezTo>
                    <a:cubicBezTo>
                      <a:pt x="484" y="216"/>
                      <a:pt x="484" y="215"/>
                      <a:pt x="484" y="210"/>
                    </a:cubicBezTo>
                    <a:cubicBezTo>
                      <a:pt x="484" y="191"/>
                      <a:pt x="471" y="167"/>
                      <a:pt x="441" y="158"/>
                    </a:cubicBezTo>
                    <a:close/>
                    <a:moveTo>
                      <a:pt x="106" y="439"/>
                    </a:moveTo>
                    <a:cubicBezTo>
                      <a:pt x="106" y="447"/>
                      <a:pt x="99" y="454"/>
                      <a:pt x="91" y="454"/>
                    </a:cubicBezTo>
                    <a:cubicBezTo>
                      <a:pt x="45" y="454"/>
                      <a:pt x="45" y="454"/>
                      <a:pt x="45" y="454"/>
                    </a:cubicBezTo>
                    <a:cubicBezTo>
                      <a:pt x="37" y="454"/>
                      <a:pt x="30" y="447"/>
                      <a:pt x="30" y="439"/>
                    </a:cubicBezTo>
                    <a:cubicBezTo>
                      <a:pt x="30" y="197"/>
                      <a:pt x="30" y="197"/>
                      <a:pt x="30" y="197"/>
                    </a:cubicBezTo>
                    <a:cubicBezTo>
                      <a:pt x="30" y="188"/>
                      <a:pt x="37" y="182"/>
                      <a:pt x="45" y="182"/>
                    </a:cubicBezTo>
                    <a:cubicBezTo>
                      <a:pt x="91" y="182"/>
                      <a:pt x="91" y="182"/>
                      <a:pt x="91" y="182"/>
                    </a:cubicBezTo>
                    <a:cubicBezTo>
                      <a:pt x="99" y="182"/>
                      <a:pt x="106" y="188"/>
                      <a:pt x="106" y="197"/>
                    </a:cubicBezTo>
                    <a:lnTo>
                      <a:pt x="106" y="439"/>
                    </a:lnTo>
                    <a:close/>
                    <a:moveTo>
                      <a:pt x="453" y="220"/>
                    </a:moveTo>
                    <a:cubicBezTo>
                      <a:pt x="453" y="227"/>
                      <a:pt x="450" y="242"/>
                      <a:pt x="424" y="242"/>
                    </a:cubicBezTo>
                    <a:cubicBezTo>
                      <a:pt x="401" y="242"/>
                      <a:pt x="393" y="242"/>
                      <a:pt x="393" y="242"/>
                    </a:cubicBezTo>
                    <a:cubicBezTo>
                      <a:pt x="389" y="242"/>
                      <a:pt x="386" y="245"/>
                      <a:pt x="386" y="250"/>
                    </a:cubicBezTo>
                    <a:cubicBezTo>
                      <a:pt x="386" y="254"/>
                      <a:pt x="389" y="257"/>
                      <a:pt x="393" y="257"/>
                    </a:cubicBezTo>
                    <a:cubicBezTo>
                      <a:pt x="393" y="257"/>
                      <a:pt x="400" y="257"/>
                      <a:pt x="423" y="257"/>
                    </a:cubicBezTo>
                    <a:cubicBezTo>
                      <a:pt x="445" y="257"/>
                      <a:pt x="448" y="276"/>
                      <a:pt x="447" y="285"/>
                    </a:cubicBezTo>
                    <a:cubicBezTo>
                      <a:pt x="445" y="296"/>
                      <a:pt x="440" y="318"/>
                      <a:pt x="414" y="318"/>
                    </a:cubicBezTo>
                    <a:cubicBezTo>
                      <a:pt x="389" y="318"/>
                      <a:pt x="378" y="318"/>
                      <a:pt x="378" y="318"/>
                    </a:cubicBezTo>
                    <a:cubicBezTo>
                      <a:pt x="374" y="318"/>
                      <a:pt x="371" y="321"/>
                      <a:pt x="371" y="325"/>
                    </a:cubicBezTo>
                    <a:cubicBezTo>
                      <a:pt x="371" y="329"/>
                      <a:pt x="374" y="333"/>
                      <a:pt x="378" y="333"/>
                    </a:cubicBezTo>
                    <a:cubicBezTo>
                      <a:pt x="378" y="333"/>
                      <a:pt x="396" y="333"/>
                      <a:pt x="408" y="333"/>
                    </a:cubicBezTo>
                    <a:cubicBezTo>
                      <a:pt x="433" y="333"/>
                      <a:pt x="431" y="352"/>
                      <a:pt x="428" y="364"/>
                    </a:cubicBezTo>
                    <a:cubicBezTo>
                      <a:pt x="423" y="379"/>
                      <a:pt x="420" y="393"/>
                      <a:pt x="388" y="393"/>
                    </a:cubicBezTo>
                    <a:cubicBezTo>
                      <a:pt x="377" y="393"/>
                      <a:pt x="363" y="393"/>
                      <a:pt x="363" y="393"/>
                    </a:cubicBezTo>
                    <a:cubicBezTo>
                      <a:pt x="359" y="393"/>
                      <a:pt x="355" y="397"/>
                      <a:pt x="355" y="401"/>
                    </a:cubicBezTo>
                    <a:cubicBezTo>
                      <a:pt x="355" y="405"/>
                      <a:pt x="359" y="408"/>
                      <a:pt x="363" y="408"/>
                    </a:cubicBezTo>
                    <a:cubicBezTo>
                      <a:pt x="363" y="408"/>
                      <a:pt x="373" y="408"/>
                      <a:pt x="387" y="408"/>
                    </a:cubicBezTo>
                    <a:cubicBezTo>
                      <a:pt x="403" y="408"/>
                      <a:pt x="404" y="424"/>
                      <a:pt x="402" y="430"/>
                    </a:cubicBezTo>
                    <a:cubicBezTo>
                      <a:pt x="400" y="436"/>
                      <a:pt x="398" y="440"/>
                      <a:pt x="398" y="441"/>
                    </a:cubicBezTo>
                    <a:cubicBezTo>
                      <a:pt x="393" y="449"/>
                      <a:pt x="386" y="454"/>
                      <a:pt x="370" y="454"/>
                    </a:cubicBezTo>
                    <a:cubicBezTo>
                      <a:pt x="288" y="454"/>
                      <a:pt x="288" y="454"/>
                      <a:pt x="288" y="454"/>
                    </a:cubicBezTo>
                    <a:cubicBezTo>
                      <a:pt x="246" y="454"/>
                      <a:pt x="205" y="444"/>
                      <a:pt x="204" y="444"/>
                    </a:cubicBezTo>
                    <a:cubicBezTo>
                      <a:pt x="141" y="430"/>
                      <a:pt x="138" y="428"/>
                      <a:pt x="134" y="427"/>
                    </a:cubicBezTo>
                    <a:cubicBezTo>
                      <a:pt x="134" y="427"/>
                      <a:pt x="121" y="425"/>
                      <a:pt x="121" y="414"/>
                    </a:cubicBezTo>
                    <a:cubicBezTo>
                      <a:pt x="121" y="205"/>
                      <a:pt x="121" y="205"/>
                      <a:pt x="121" y="205"/>
                    </a:cubicBezTo>
                    <a:cubicBezTo>
                      <a:pt x="121" y="198"/>
                      <a:pt x="126" y="192"/>
                      <a:pt x="133" y="189"/>
                    </a:cubicBezTo>
                    <a:cubicBezTo>
                      <a:pt x="134" y="189"/>
                      <a:pt x="135" y="189"/>
                      <a:pt x="136" y="188"/>
                    </a:cubicBezTo>
                    <a:cubicBezTo>
                      <a:pt x="205" y="160"/>
                      <a:pt x="226" y="97"/>
                      <a:pt x="227" y="45"/>
                    </a:cubicBezTo>
                    <a:cubicBezTo>
                      <a:pt x="227" y="38"/>
                      <a:pt x="233" y="30"/>
                      <a:pt x="242" y="30"/>
                    </a:cubicBezTo>
                    <a:cubicBezTo>
                      <a:pt x="258" y="30"/>
                      <a:pt x="286" y="62"/>
                      <a:pt x="286" y="102"/>
                    </a:cubicBezTo>
                    <a:cubicBezTo>
                      <a:pt x="286" y="138"/>
                      <a:pt x="285" y="144"/>
                      <a:pt x="272" y="182"/>
                    </a:cubicBezTo>
                    <a:cubicBezTo>
                      <a:pt x="424" y="182"/>
                      <a:pt x="422" y="184"/>
                      <a:pt x="436" y="187"/>
                    </a:cubicBezTo>
                    <a:cubicBezTo>
                      <a:pt x="452" y="192"/>
                      <a:pt x="454" y="206"/>
                      <a:pt x="454" y="210"/>
                    </a:cubicBezTo>
                    <a:cubicBezTo>
                      <a:pt x="454" y="216"/>
                      <a:pt x="454" y="215"/>
                      <a:pt x="453" y="2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5" name="Freeform 50"/>
              <p:cNvSpPr>
                <a:spLocks noEditPoints="1"/>
              </p:cNvSpPr>
              <p:nvPr/>
            </p:nvSpPr>
            <p:spPr bwMode="auto">
              <a:xfrm>
                <a:off x="171451" y="1481138"/>
                <a:ext cx="173038" cy="173038"/>
              </a:xfrm>
              <a:custGeom>
                <a:avLst/>
                <a:gdLst>
                  <a:gd name="T0" fmla="*/ 23 w 46"/>
                  <a:gd name="T1" fmla="*/ 0 h 46"/>
                  <a:gd name="T2" fmla="*/ 0 w 46"/>
                  <a:gd name="T3" fmla="*/ 23 h 46"/>
                  <a:gd name="T4" fmla="*/ 23 w 46"/>
                  <a:gd name="T5" fmla="*/ 46 h 46"/>
                  <a:gd name="T6" fmla="*/ 46 w 46"/>
                  <a:gd name="T7" fmla="*/ 23 h 46"/>
                  <a:gd name="T8" fmla="*/ 23 w 46"/>
                  <a:gd name="T9" fmla="*/ 0 h 46"/>
                  <a:gd name="T10" fmla="*/ 23 w 46"/>
                  <a:gd name="T11" fmla="*/ 31 h 46"/>
                  <a:gd name="T12" fmla="*/ 16 w 46"/>
                  <a:gd name="T13" fmla="*/ 23 h 46"/>
                  <a:gd name="T14" fmla="*/ 23 w 46"/>
                  <a:gd name="T15" fmla="*/ 15 h 46"/>
                  <a:gd name="T16" fmla="*/ 31 w 46"/>
                  <a:gd name="T17" fmla="*/ 23 h 46"/>
                  <a:gd name="T18" fmla="*/ 23 w 46"/>
                  <a:gd name="T19" fmla="*/ 31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6" h="46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35"/>
                      <a:pt x="11" y="46"/>
                      <a:pt x="23" y="46"/>
                    </a:cubicBezTo>
                    <a:cubicBezTo>
                      <a:pt x="36" y="46"/>
                      <a:pt x="46" y="35"/>
                      <a:pt x="46" y="23"/>
                    </a:cubicBezTo>
                    <a:cubicBezTo>
                      <a:pt x="46" y="10"/>
                      <a:pt x="36" y="0"/>
                      <a:pt x="23" y="0"/>
                    </a:cubicBezTo>
                    <a:close/>
                    <a:moveTo>
                      <a:pt x="23" y="31"/>
                    </a:moveTo>
                    <a:cubicBezTo>
                      <a:pt x="19" y="31"/>
                      <a:pt x="16" y="27"/>
                      <a:pt x="16" y="23"/>
                    </a:cubicBezTo>
                    <a:cubicBezTo>
                      <a:pt x="16" y="19"/>
                      <a:pt x="19" y="15"/>
                      <a:pt x="23" y="15"/>
                    </a:cubicBezTo>
                    <a:cubicBezTo>
                      <a:pt x="27" y="15"/>
                      <a:pt x="31" y="19"/>
                      <a:pt x="31" y="23"/>
                    </a:cubicBezTo>
                    <a:cubicBezTo>
                      <a:pt x="31" y="27"/>
                      <a:pt x="27" y="31"/>
                      <a:pt x="23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6" name="Group 55"/>
          <p:cNvGrpSpPr/>
          <p:nvPr/>
        </p:nvGrpSpPr>
        <p:grpSpPr>
          <a:xfrm>
            <a:off x="10818189" y="3357152"/>
            <a:ext cx="450764" cy="632145"/>
            <a:chOff x="10818189" y="3124923"/>
            <a:chExt cx="450764" cy="632145"/>
          </a:xfrm>
        </p:grpSpPr>
        <p:sp>
          <p:nvSpPr>
            <p:cNvPr id="57" name="TextBox 56"/>
            <p:cNvSpPr txBox="1"/>
            <p:nvPr/>
          </p:nvSpPr>
          <p:spPr>
            <a:xfrm>
              <a:off x="10818189" y="3480069"/>
              <a:ext cx="45076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DRIVE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8" name="Group 57"/>
            <p:cNvGrpSpPr/>
            <p:nvPr/>
          </p:nvGrpSpPr>
          <p:grpSpPr>
            <a:xfrm>
              <a:off x="10839627" y="3124923"/>
              <a:ext cx="407886" cy="332887"/>
              <a:chOff x="3175" y="1588"/>
              <a:chExt cx="492125" cy="401637"/>
            </a:xfrm>
            <a:solidFill>
              <a:schemeClr val="bg1"/>
            </a:solidFill>
          </p:grpSpPr>
          <p:sp>
            <p:nvSpPr>
              <p:cNvPr id="59" name="Freeform 54"/>
              <p:cNvSpPr>
                <a:spLocks noEditPoints="1"/>
              </p:cNvSpPr>
              <p:nvPr/>
            </p:nvSpPr>
            <p:spPr bwMode="auto">
              <a:xfrm>
                <a:off x="341313" y="125413"/>
                <a:ext cx="92075" cy="122237"/>
              </a:xfrm>
              <a:custGeom>
                <a:avLst/>
                <a:gdLst>
                  <a:gd name="T0" fmla="*/ 11 w 24"/>
                  <a:gd name="T1" fmla="*/ 2 h 32"/>
                  <a:gd name="T2" fmla="*/ 8 w 24"/>
                  <a:gd name="T3" fmla="*/ 0 h 32"/>
                  <a:gd name="T4" fmla="*/ 4 w 24"/>
                  <a:gd name="T5" fmla="*/ 0 h 32"/>
                  <a:gd name="T6" fmla="*/ 0 w 24"/>
                  <a:gd name="T7" fmla="*/ 4 h 32"/>
                  <a:gd name="T8" fmla="*/ 0 w 24"/>
                  <a:gd name="T9" fmla="*/ 28 h 32"/>
                  <a:gd name="T10" fmla="*/ 4 w 24"/>
                  <a:gd name="T11" fmla="*/ 32 h 32"/>
                  <a:gd name="T12" fmla="*/ 20 w 24"/>
                  <a:gd name="T13" fmla="*/ 32 h 32"/>
                  <a:gd name="T14" fmla="*/ 24 w 24"/>
                  <a:gd name="T15" fmla="*/ 28 h 32"/>
                  <a:gd name="T16" fmla="*/ 24 w 24"/>
                  <a:gd name="T17" fmla="*/ 22 h 32"/>
                  <a:gd name="T18" fmla="*/ 23 w 24"/>
                  <a:gd name="T19" fmla="*/ 20 h 32"/>
                  <a:gd name="T20" fmla="*/ 11 w 24"/>
                  <a:gd name="T21" fmla="*/ 2 h 32"/>
                  <a:gd name="T22" fmla="*/ 20 w 24"/>
                  <a:gd name="T23" fmla="*/ 28 h 32"/>
                  <a:gd name="T24" fmla="*/ 4 w 24"/>
                  <a:gd name="T25" fmla="*/ 28 h 32"/>
                  <a:gd name="T26" fmla="*/ 4 w 24"/>
                  <a:gd name="T27" fmla="*/ 4 h 32"/>
                  <a:gd name="T28" fmla="*/ 8 w 24"/>
                  <a:gd name="T29" fmla="*/ 4 h 32"/>
                  <a:gd name="T30" fmla="*/ 20 w 24"/>
                  <a:gd name="T31" fmla="*/ 22 h 32"/>
                  <a:gd name="T32" fmla="*/ 20 w 24"/>
                  <a:gd name="T33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4" h="32">
                    <a:moveTo>
                      <a:pt x="11" y="2"/>
                    </a:moveTo>
                    <a:cubicBezTo>
                      <a:pt x="11" y="1"/>
                      <a:pt x="9" y="0"/>
                      <a:pt x="8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30"/>
                      <a:pt x="2" y="32"/>
                      <a:pt x="4" y="32"/>
                    </a:cubicBezTo>
                    <a:cubicBezTo>
                      <a:pt x="20" y="32"/>
                      <a:pt x="20" y="32"/>
                      <a:pt x="20" y="32"/>
                    </a:cubicBezTo>
                    <a:cubicBezTo>
                      <a:pt x="22" y="32"/>
                      <a:pt x="24" y="30"/>
                      <a:pt x="24" y="28"/>
                    </a:cubicBezTo>
                    <a:cubicBezTo>
                      <a:pt x="24" y="22"/>
                      <a:pt x="24" y="22"/>
                      <a:pt x="24" y="22"/>
                    </a:cubicBezTo>
                    <a:cubicBezTo>
                      <a:pt x="24" y="21"/>
                      <a:pt x="24" y="20"/>
                      <a:pt x="23" y="20"/>
                    </a:cubicBezTo>
                    <a:lnTo>
                      <a:pt x="11" y="2"/>
                    </a:lnTo>
                    <a:close/>
                    <a:moveTo>
                      <a:pt x="20" y="28"/>
                    </a:moveTo>
                    <a:cubicBezTo>
                      <a:pt x="4" y="28"/>
                      <a:pt x="4" y="28"/>
                      <a:pt x="4" y="28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20" y="22"/>
                      <a:pt x="20" y="22"/>
                      <a:pt x="20" y="22"/>
                    </a:cubicBezTo>
                    <a:lnTo>
                      <a:pt x="20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0" name="Freeform 55"/>
              <p:cNvSpPr>
                <a:spLocks noEditPoints="1"/>
              </p:cNvSpPr>
              <p:nvPr/>
            </p:nvSpPr>
            <p:spPr bwMode="auto">
              <a:xfrm>
                <a:off x="3175" y="1588"/>
                <a:ext cx="492125" cy="401637"/>
              </a:xfrm>
              <a:custGeom>
                <a:avLst/>
                <a:gdLst>
                  <a:gd name="T0" fmla="*/ 126 w 128"/>
                  <a:gd name="T1" fmla="*/ 49 h 104"/>
                  <a:gd name="T2" fmla="*/ 110 w 128"/>
                  <a:gd name="T3" fmla="*/ 25 h 104"/>
                  <a:gd name="T4" fmla="*/ 100 w 128"/>
                  <a:gd name="T5" fmla="*/ 20 h 104"/>
                  <a:gd name="T6" fmla="*/ 84 w 128"/>
                  <a:gd name="T7" fmla="*/ 20 h 104"/>
                  <a:gd name="T8" fmla="*/ 84 w 128"/>
                  <a:gd name="T9" fmla="*/ 12 h 104"/>
                  <a:gd name="T10" fmla="*/ 72 w 128"/>
                  <a:gd name="T11" fmla="*/ 0 h 104"/>
                  <a:gd name="T12" fmla="*/ 12 w 128"/>
                  <a:gd name="T13" fmla="*/ 0 h 104"/>
                  <a:gd name="T14" fmla="*/ 0 w 128"/>
                  <a:gd name="T15" fmla="*/ 12 h 104"/>
                  <a:gd name="T16" fmla="*/ 0 w 128"/>
                  <a:gd name="T17" fmla="*/ 56 h 104"/>
                  <a:gd name="T18" fmla="*/ 12 w 128"/>
                  <a:gd name="T19" fmla="*/ 68 h 104"/>
                  <a:gd name="T20" fmla="*/ 12 w 128"/>
                  <a:gd name="T21" fmla="*/ 68 h 104"/>
                  <a:gd name="T22" fmla="*/ 12 w 128"/>
                  <a:gd name="T23" fmla="*/ 80 h 104"/>
                  <a:gd name="T24" fmla="*/ 24 w 128"/>
                  <a:gd name="T25" fmla="*/ 92 h 104"/>
                  <a:gd name="T26" fmla="*/ 29 w 128"/>
                  <a:gd name="T27" fmla="*/ 92 h 104"/>
                  <a:gd name="T28" fmla="*/ 44 w 128"/>
                  <a:gd name="T29" fmla="*/ 104 h 104"/>
                  <a:gd name="T30" fmla="*/ 59 w 128"/>
                  <a:gd name="T31" fmla="*/ 92 h 104"/>
                  <a:gd name="T32" fmla="*/ 81 w 128"/>
                  <a:gd name="T33" fmla="*/ 92 h 104"/>
                  <a:gd name="T34" fmla="*/ 96 w 128"/>
                  <a:gd name="T35" fmla="*/ 104 h 104"/>
                  <a:gd name="T36" fmla="*/ 111 w 128"/>
                  <a:gd name="T37" fmla="*/ 92 h 104"/>
                  <a:gd name="T38" fmla="*/ 116 w 128"/>
                  <a:gd name="T39" fmla="*/ 92 h 104"/>
                  <a:gd name="T40" fmla="*/ 128 w 128"/>
                  <a:gd name="T41" fmla="*/ 80 h 104"/>
                  <a:gd name="T42" fmla="*/ 128 w 128"/>
                  <a:gd name="T43" fmla="*/ 56 h 104"/>
                  <a:gd name="T44" fmla="*/ 126 w 128"/>
                  <a:gd name="T45" fmla="*/ 49 h 104"/>
                  <a:gd name="T46" fmla="*/ 12 w 128"/>
                  <a:gd name="T47" fmla="*/ 60 h 104"/>
                  <a:gd name="T48" fmla="*/ 8 w 128"/>
                  <a:gd name="T49" fmla="*/ 56 h 104"/>
                  <a:gd name="T50" fmla="*/ 8 w 128"/>
                  <a:gd name="T51" fmla="*/ 12 h 104"/>
                  <a:gd name="T52" fmla="*/ 12 w 128"/>
                  <a:gd name="T53" fmla="*/ 8 h 104"/>
                  <a:gd name="T54" fmla="*/ 72 w 128"/>
                  <a:gd name="T55" fmla="*/ 8 h 104"/>
                  <a:gd name="T56" fmla="*/ 76 w 128"/>
                  <a:gd name="T57" fmla="*/ 12 h 104"/>
                  <a:gd name="T58" fmla="*/ 76 w 128"/>
                  <a:gd name="T59" fmla="*/ 20 h 104"/>
                  <a:gd name="T60" fmla="*/ 76 w 128"/>
                  <a:gd name="T61" fmla="*/ 28 h 104"/>
                  <a:gd name="T62" fmla="*/ 76 w 128"/>
                  <a:gd name="T63" fmla="*/ 56 h 104"/>
                  <a:gd name="T64" fmla="*/ 72 w 128"/>
                  <a:gd name="T65" fmla="*/ 60 h 104"/>
                  <a:gd name="T66" fmla="*/ 12 w 128"/>
                  <a:gd name="T67" fmla="*/ 60 h 104"/>
                  <a:gd name="T68" fmla="*/ 44 w 128"/>
                  <a:gd name="T69" fmla="*/ 96 h 104"/>
                  <a:gd name="T70" fmla="*/ 36 w 128"/>
                  <a:gd name="T71" fmla="*/ 88 h 104"/>
                  <a:gd name="T72" fmla="*/ 44 w 128"/>
                  <a:gd name="T73" fmla="*/ 80 h 104"/>
                  <a:gd name="T74" fmla="*/ 52 w 128"/>
                  <a:gd name="T75" fmla="*/ 88 h 104"/>
                  <a:gd name="T76" fmla="*/ 44 w 128"/>
                  <a:gd name="T77" fmla="*/ 96 h 104"/>
                  <a:gd name="T78" fmla="*/ 96 w 128"/>
                  <a:gd name="T79" fmla="*/ 96 h 104"/>
                  <a:gd name="T80" fmla="*/ 88 w 128"/>
                  <a:gd name="T81" fmla="*/ 88 h 104"/>
                  <a:gd name="T82" fmla="*/ 96 w 128"/>
                  <a:gd name="T83" fmla="*/ 80 h 104"/>
                  <a:gd name="T84" fmla="*/ 104 w 128"/>
                  <a:gd name="T85" fmla="*/ 88 h 104"/>
                  <a:gd name="T86" fmla="*/ 96 w 128"/>
                  <a:gd name="T87" fmla="*/ 96 h 104"/>
                  <a:gd name="T88" fmla="*/ 120 w 128"/>
                  <a:gd name="T89" fmla="*/ 80 h 104"/>
                  <a:gd name="T90" fmla="*/ 116 w 128"/>
                  <a:gd name="T91" fmla="*/ 84 h 104"/>
                  <a:gd name="T92" fmla="*/ 111 w 128"/>
                  <a:gd name="T93" fmla="*/ 84 h 104"/>
                  <a:gd name="T94" fmla="*/ 96 w 128"/>
                  <a:gd name="T95" fmla="*/ 72 h 104"/>
                  <a:gd name="T96" fmla="*/ 81 w 128"/>
                  <a:gd name="T97" fmla="*/ 84 h 104"/>
                  <a:gd name="T98" fmla="*/ 59 w 128"/>
                  <a:gd name="T99" fmla="*/ 84 h 104"/>
                  <a:gd name="T100" fmla="*/ 44 w 128"/>
                  <a:gd name="T101" fmla="*/ 72 h 104"/>
                  <a:gd name="T102" fmla="*/ 29 w 128"/>
                  <a:gd name="T103" fmla="*/ 84 h 104"/>
                  <a:gd name="T104" fmla="*/ 24 w 128"/>
                  <a:gd name="T105" fmla="*/ 84 h 104"/>
                  <a:gd name="T106" fmla="*/ 20 w 128"/>
                  <a:gd name="T107" fmla="*/ 80 h 104"/>
                  <a:gd name="T108" fmla="*/ 20 w 128"/>
                  <a:gd name="T109" fmla="*/ 68 h 104"/>
                  <a:gd name="T110" fmla="*/ 72 w 128"/>
                  <a:gd name="T111" fmla="*/ 68 h 104"/>
                  <a:gd name="T112" fmla="*/ 84 w 128"/>
                  <a:gd name="T113" fmla="*/ 56 h 104"/>
                  <a:gd name="T114" fmla="*/ 84 w 128"/>
                  <a:gd name="T115" fmla="*/ 28 h 104"/>
                  <a:gd name="T116" fmla="*/ 100 w 128"/>
                  <a:gd name="T117" fmla="*/ 28 h 104"/>
                  <a:gd name="T118" fmla="*/ 103 w 128"/>
                  <a:gd name="T119" fmla="*/ 30 h 104"/>
                  <a:gd name="T120" fmla="*/ 119 w 128"/>
                  <a:gd name="T121" fmla="*/ 54 h 104"/>
                  <a:gd name="T122" fmla="*/ 120 w 128"/>
                  <a:gd name="T123" fmla="*/ 56 h 104"/>
                  <a:gd name="T124" fmla="*/ 120 w 128"/>
                  <a:gd name="T125" fmla="*/ 80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8" h="104">
                    <a:moveTo>
                      <a:pt x="126" y="49"/>
                    </a:moveTo>
                    <a:cubicBezTo>
                      <a:pt x="110" y="25"/>
                      <a:pt x="110" y="25"/>
                      <a:pt x="110" y="25"/>
                    </a:cubicBezTo>
                    <a:cubicBezTo>
                      <a:pt x="108" y="22"/>
                      <a:pt x="104" y="20"/>
                      <a:pt x="100" y="20"/>
                    </a:cubicBezTo>
                    <a:cubicBezTo>
                      <a:pt x="84" y="20"/>
                      <a:pt x="84" y="20"/>
                      <a:pt x="84" y="20"/>
                    </a:cubicBezTo>
                    <a:cubicBezTo>
                      <a:pt x="84" y="12"/>
                      <a:pt x="84" y="12"/>
                      <a:pt x="84" y="12"/>
                    </a:cubicBezTo>
                    <a:cubicBezTo>
                      <a:pt x="84" y="5"/>
                      <a:pt x="79" y="0"/>
                      <a:pt x="72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63"/>
                      <a:pt x="5" y="68"/>
                      <a:pt x="12" y="68"/>
                    </a:cubicBezTo>
                    <a:cubicBezTo>
                      <a:pt x="12" y="68"/>
                      <a:pt x="12" y="68"/>
                      <a:pt x="12" y="68"/>
                    </a:cubicBezTo>
                    <a:cubicBezTo>
                      <a:pt x="12" y="80"/>
                      <a:pt x="12" y="80"/>
                      <a:pt x="12" y="80"/>
                    </a:cubicBezTo>
                    <a:cubicBezTo>
                      <a:pt x="12" y="87"/>
                      <a:pt x="17" y="92"/>
                      <a:pt x="24" y="92"/>
                    </a:cubicBezTo>
                    <a:cubicBezTo>
                      <a:pt x="29" y="92"/>
                      <a:pt x="29" y="92"/>
                      <a:pt x="29" y="92"/>
                    </a:cubicBezTo>
                    <a:cubicBezTo>
                      <a:pt x="30" y="99"/>
                      <a:pt x="37" y="104"/>
                      <a:pt x="44" y="104"/>
                    </a:cubicBezTo>
                    <a:cubicBezTo>
                      <a:pt x="51" y="104"/>
                      <a:pt x="58" y="99"/>
                      <a:pt x="59" y="92"/>
                    </a:cubicBezTo>
                    <a:cubicBezTo>
                      <a:pt x="81" y="92"/>
                      <a:pt x="81" y="92"/>
                      <a:pt x="81" y="92"/>
                    </a:cubicBezTo>
                    <a:cubicBezTo>
                      <a:pt x="82" y="99"/>
                      <a:pt x="89" y="104"/>
                      <a:pt x="96" y="104"/>
                    </a:cubicBezTo>
                    <a:cubicBezTo>
                      <a:pt x="103" y="104"/>
                      <a:pt x="110" y="99"/>
                      <a:pt x="111" y="92"/>
                    </a:cubicBezTo>
                    <a:cubicBezTo>
                      <a:pt x="116" y="92"/>
                      <a:pt x="116" y="92"/>
                      <a:pt x="116" y="92"/>
                    </a:cubicBezTo>
                    <a:cubicBezTo>
                      <a:pt x="123" y="92"/>
                      <a:pt x="128" y="87"/>
                      <a:pt x="128" y="80"/>
                    </a:cubicBezTo>
                    <a:cubicBezTo>
                      <a:pt x="128" y="56"/>
                      <a:pt x="128" y="56"/>
                      <a:pt x="128" y="56"/>
                    </a:cubicBezTo>
                    <a:cubicBezTo>
                      <a:pt x="128" y="54"/>
                      <a:pt x="127" y="51"/>
                      <a:pt x="126" y="49"/>
                    </a:cubicBezTo>
                    <a:close/>
                    <a:moveTo>
                      <a:pt x="12" y="60"/>
                    </a:moveTo>
                    <a:cubicBezTo>
                      <a:pt x="10" y="60"/>
                      <a:pt x="8" y="58"/>
                      <a:pt x="8" y="56"/>
                    </a:cubicBezTo>
                    <a:cubicBezTo>
                      <a:pt x="8" y="12"/>
                      <a:pt x="8" y="12"/>
                      <a:pt x="8" y="12"/>
                    </a:cubicBezTo>
                    <a:cubicBezTo>
                      <a:pt x="8" y="10"/>
                      <a:pt x="10" y="8"/>
                      <a:pt x="12" y="8"/>
                    </a:cubicBezTo>
                    <a:cubicBezTo>
                      <a:pt x="72" y="8"/>
                      <a:pt x="72" y="8"/>
                      <a:pt x="72" y="8"/>
                    </a:cubicBezTo>
                    <a:cubicBezTo>
                      <a:pt x="74" y="8"/>
                      <a:pt x="76" y="10"/>
                      <a:pt x="76" y="12"/>
                    </a:cubicBezTo>
                    <a:cubicBezTo>
                      <a:pt x="76" y="20"/>
                      <a:pt x="76" y="20"/>
                      <a:pt x="76" y="20"/>
                    </a:cubicBezTo>
                    <a:cubicBezTo>
                      <a:pt x="76" y="28"/>
                      <a:pt x="76" y="28"/>
                      <a:pt x="76" y="28"/>
                    </a:cubicBezTo>
                    <a:cubicBezTo>
                      <a:pt x="76" y="56"/>
                      <a:pt x="76" y="56"/>
                      <a:pt x="76" y="56"/>
                    </a:cubicBezTo>
                    <a:cubicBezTo>
                      <a:pt x="76" y="58"/>
                      <a:pt x="74" y="60"/>
                      <a:pt x="72" y="60"/>
                    </a:cubicBezTo>
                    <a:lnTo>
                      <a:pt x="12" y="60"/>
                    </a:lnTo>
                    <a:close/>
                    <a:moveTo>
                      <a:pt x="44" y="96"/>
                    </a:moveTo>
                    <a:cubicBezTo>
                      <a:pt x="40" y="96"/>
                      <a:pt x="36" y="92"/>
                      <a:pt x="36" y="88"/>
                    </a:cubicBezTo>
                    <a:cubicBezTo>
                      <a:pt x="36" y="84"/>
                      <a:pt x="40" y="80"/>
                      <a:pt x="44" y="80"/>
                    </a:cubicBezTo>
                    <a:cubicBezTo>
                      <a:pt x="48" y="80"/>
                      <a:pt x="52" y="84"/>
                      <a:pt x="52" y="88"/>
                    </a:cubicBezTo>
                    <a:cubicBezTo>
                      <a:pt x="52" y="92"/>
                      <a:pt x="48" y="96"/>
                      <a:pt x="44" y="96"/>
                    </a:cubicBezTo>
                    <a:close/>
                    <a:moveTo>
                      <a:pt x="96" y="96"/>
                    </a:moveTo>
                    <a:cubicBezTo>
                      <a:pt x="92" y="96"/>
                      <a:pt x="88" y="92"/>
                      <a:pt x="88" y="88"/>
                    </a:cubicBezTo>
                    <a:cubicBezTo>
                      <a:pt x="88" y="84"/>
                      <a:pt x="92" y="80"/>
                      <a:pt x="96" y="80"/>
                    </a:cubicBezTo>
                    <a:cubicBezTo>
                      <a:pt x="100" y="80"/>
                      <a:pt x="104" y="84"/>
                      <a:pt x="104" y="88"/>
                    </a:cubicBezTo>
                    <a:cubicBezTo>
                      <a:pt x="104" y="92"/>
                      <a:pt x="100" y="96"/>
                      <a:pt x="96" y="96"/>
                    </a:cubicBezTo>
                    <a:close/>
                    <a:moveTo>
                      <a:pt x="120" y="80"/>
                    </a:moveTo>
                    <a:cubicBezTo>
                      <a:pt x="120" y="82"/>
                      <a:pt x="118" y="84"/>
                      <a:pt x="116" y="84"/>
                    </a:cubicBezTo>
                    <a:cubicBezTo>
                      <a:pt x="111" y="84"/>
                      <a:pt x="111" y="84"/>
                      <a:pt x="111" y="84"/>
                    </a:cubicBezTo>
                    <a:cubicBezTo>
                      <a:pt x="110" y="77"/>
                      <a:pt x="103" y="72"/>
                      <a:pt x="96" y="72"/>
                    </a:cubicBezTo>
                    <a:cubicBezTo>
                      <a:pt x="89" y="72"/>
                      <a:pt x="82" y="77"/>
                      <a:pt x="81" y="84"/>
                    </a:cubicBezTo>
                    <a:cubicBezTo>
                      <a:pt x="59" y="84"/>
                      <a:pt x="59" y="84"/>
                      <a:pt x="59" y="84"/>
                    </a:cubicBezTo>
                    <a:cubicBezTo>
                      <a:pt x="58" y="77"/>
                      <a:pt x="51" y="72"/>
                      <a:pt x="44" y="72"/>
                    </a:cubicBezTo>
                    <a:cubicBezTo>
                      <a:pt x="37" y="72"/>
                      <a:pt x="30" y="77"/>
                      <a:pt x="29" y="84"/>
                    </a:cubicBezTo>
                    <a:cubicBezTo>
                      <a:pt x="24" y="84"/>
                      <a:pt x="24" y="84"/>
                      <a:pt x="24" y="84"/>
                    </a:cubicBezTo>
                    <a:cubicBezTo>
                      <a:pt x="22" y="84"/>
                      <a:pt x="20" y="82"/>
                      <a:pt x="20" y="80"/>
                    </a:cubicBezTo>
                    <a:cubicBezTo>
                      <a:pt x="20" y="68"/>
                      <a:pt x="20" y="68"/>
                      <a:pt x="20" y="68"/>
                    </a:cubicBezTo>
                    <a:cubicBezTo>
                      <a:pt x="72" y="68"/>
                      <a:pt x="72" y="68"/>
                      <a:pt x="72" y="68"/>
                    </a:cubicBezTo>
                    <a:cubicBezTo>
                      <a:pt x="79" y="68"/>
                      <a:pt x="84" y="63"/>
                      <a:pt x="84" y="56"/>
                    </a:cubicBezTo>
                    <a:cubicBezTo>
                      <a:pt x="84" y="28"/>
                      <a:pt x="84" y="28"/>
                      <a:pt x="84" y="28"/>
                    </a:cubicBezTo>
                    <a:cubicBezTo>
                      <a:pt x="100" y="28"/>
                      <a:pt x="100" y="28"/>
                      <a:pt x="100" y="28"/>
                    </a:cubicBezTo>
                    <a:cubicBezTo>
                      <a:pt x="101" y="28"/>
                      <a:pt x="103" y="29"/>
                      <a:pt x="103" y="30"/>
                    </a:cubicBezTo>
                    <a:cubicBezTo>
                      <a:pt x="119" y="54"/>
                      <a:pt x="119" y="54"/>
                      <a:pt x="119" y="54"/>
                    </a:cubicBezTo>
                    <a:cubicBezTo>
                      <a:pt x="120" y="54"/>
                      <a:pt x="120" y="55"/>
                      <a:pt x="120" y="56"/>
                    </a:cubicBezTo>
                    <a:lnTo>
                      <a:pt x="120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61" name="Group 60"/>
          <p:cNvGrpSpPr/>
          <p:nvPr/>
        </p:nvGrpSpPr>
        <p:grpSpPr>
          <a:xfrm>
            <a:off x="9905745" y="4408464"/>
            <a:ext cx="579005" cy="580475"/>
            <a:chOff x="9905745" y="4176235"/>
            <a:chExt cx="579005" cy="580475"/>
          </a:xfrm>
        </p:grpSpPr>
        <p:sp>
          <p:nvSpPr>
            <p:cNvPr id="62" name="TextBox 61"/>
            <p:cNvSpPr txBox="1"/>
            <p:nvPr/>
          </p:nvSpPr>
          <p:spPr>
            <a:xfrm>
              <a:off x="9905745" y="4510489"/>
              <a:ext cx="579005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000" dirty="0" smtClean="0">
                  <a:solidFill>
                    <a:schemeClr val="bg1"/>
                  </a:solidFill>
                  <a:latin typeface="+mj-lt"/>
                </a:rPr>
                <a:t>EVALUATE</a:t>
              </a:r>
              <a:endParaRPr lang="id-ID" sz="10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63" name="Group 62"/>
            <p:cNvGrpSpPr/>
            <p:nvPr/>
          </p:nvGrpSpPr>
          <p:grpSpPr>
            <a:xfrm>
              <a:off x="10082700" y="4176235"/>
              <a:ext cx="217889" cy="287726"/>
              <a:chOff x="3175" y="-3175"/>
              <a:chExt cx="371475" cy="490538"/>
            </a:xfrm>
            <a:solidFill>
              <a:schemeClr val="accent1"/>
            </a:solidFill>
          </p:grpSpPr>
          <p:sp>
            <p:nvSpPr>
              <p:cNvPr id="64" name="Freeform 59"/>
              <p:cNvSpPr>
                <a:spLocks noEditPoints="1"/>
              </p:cNvSpPr>
              <p:nvPr/>
            </p:nvSpPr>
            <p:spPr bwMode="auto">
              <a:xfrm>
                <a:off x="3175" y="-3175"/>
                <a:ext cx="371475" cy="490538"/>
              </a:xfrm>
              <a:custGeom>
                <a:avLst/>
                <a:gdLst>
                  <a:gd name="T0" fmla="*/ 84 w 96"/>
                  <a:gd name="T1" fmla="*/ 52 h 128"/>
                  <a:gd name="T2" fmla="*/ 84 w 96"/>
                  <a:gd name="T3" fmla="*/ 36 h 128"/>
                  <a:gd name="T4" fmla="*/ 48 w 96"/>
                  <a:gd name="T5" fmla="*/ 0 h 128"/>
                  <a:gd name="T6" fmla="*/ 12 w 96"/>
                  <a:gd name="T7" fmla="*/ 36 h 128"/>
                  <a:gd name="T8" fmla="*/ 12 w 96"/>
                  <a:gd name="T9" fmla="*/ 52 h 128"/>
                  <a:gd name="T10" fmla="*/ 0 w 96"/>
                  <a:gd name="T11" fmla="*/ 64 h 128"/>
                  <a:gd name="T12" fmla="*/ 0 w 96"/>
                  <a:gd name="T13" fmla="*/ 76 h 128"/>
                  <a:gd name="T14" fmla="*/ 0 w 96"/>
                  <a:gd name="T15" fmla="*/ 80 h 128"/>
                  <a:gd name="T16" fmla="*/ 0 w 96"/>
                  <a:gd name="T17" fmla="*/ 88 h 128"/>
                  <a:gd name="T18" fmla="*/ 0 w 96"/>
                  <a:gd name="T19" fmla="*/ 92 h 128"/>
                  <a:gd name="T20" fmla="*/ 36 w 96"/>
                  <a:gd name="T21" fmla="*/ 128 h 128"/>
                  <a:gd name="T22" fmla="*/ 60 w 96"/>
                  <a:gd name="T23" fmla="*/ 128 h 128"/>
                  <a:gd name="T24" fmla="*/ 96 w 96"/>
                  <a:gd name="T25" fmla="*/ 92 h 128"/>
                  <a:gd name="T26" fmla="*/ 96 w 96"/>
                  <a:gd name="T27" fmla="*/ 88 h 128"/>
                  <a:gd name="T28" fmla="*/ 96 w 96"/>
                  <a:gd name="T29" fmla="*/ 80 h 128"/>
                  <a:gd name="T30" fmla="*/ 96 w 96"/>
                  <a:gd name="T31" fmla="*/ 76 h 128"/>
                  <a:gd name="T32" fmla="*/ 96 w 96"/>
                  <a:gd name="T33" fmla="*/ 64 h 128"/>
                  <a:gd name="T34" fmla="*/ 84 w 96"/>
                  <a:gd name="T35" fmla="*/ 52 h 128"/>
                  <a:gd name="T36" fmla="*/ 20 w 96"/>
                  <a:gd name="T37" fmla="*/ 36 h 128"/>
                  <a:gd name="T38" fmla="*/ 48 w 96"/>
                  <a:gd name="T39" fmla="*/ 8 h 128"/>
                  <a:gd name="T40" fmla="*/ 76 w 96"/>
                  <a:gd name="T41" fmla="*/ 36 h 128"/>
                  <a:gd name="T42" fmla="*/ 76 w 96"/>
                  <a:gd name="T43" fmla="*/ 52 h 128"/>
                  <a:gd name="T44" fmla="*/ 68 w 96"/>
                  <a:gd name="T45" fmla="*/ 52 h 128"/>
                  <a:gd name="T46" fmla="*/ 68 w 96"/>
                  <a:gd name="T47" fmla="*/ 36 h 128"/>
                  <a:gd name="T48" fmla="*/ 48 w 96"/>
                  <a:gd name="T49" fmla="*/ 16 h 128"/>
                  <a:gd name="T50" fmla="*/ 28 w 96"/>
                  <a:gd name="T51" fmla="*/ 36 h 128"/>
                  <a:gd name="T52" fmla="*/ 28 w 96"/>
                  <a:gd name="T53" fmla="*/ 52 h 128"/>
                  <a:gd name="T54" fmla="*/ 20 w 96"/>
                  <a:gd name="T55" fmla="*/ 52 h 128"/>
                  <a:gd name="T56" fmla="*/ 20 w 96"/>
                  <a:gd name="T57" fmla="*/ 36 h 128"/>
                  <a:gd name="T58" fmla="*/ 64 w 96"/>
                  <a:gd name="T59" fmla="*/ 36 h 128"/>
                  <a:gd name="T60" fmla="*/ 64 w 96"/>
                  <a:gd name="T61" fmla="*/ 36 h 128"/>
                  <a:gd name="T62" fmla="*/ 64 w 96"/>
                  <a:gd name="T63" fmla="*/ 52 h 128"/>
                  <a:gd name="T64" fmla="*/ 32 w 96"/>
                  <a:gd name="T65" fmla="*/ 52 h 128"/>
                  <a:gd name="T66" fmla="*/ 32 w 96"/>
                  <a:gd name="T67" fmla="*/ 36 h 128"/>
                  <a:gd name="T68" fmla="*/ 32 w 96"/>
                  <a:gd name="T69" fmla="*/ 36 h 128"/>
                  <a:gd name="T70" fmla="*/ 48 w 96"/>
                  <a:gd name="T71" fmla="*/ 20 h 128"/>
                  <a:gd name="T72" fmla="*/ 64 w 96"/>
                  <a:gd name="T73" fmla="*/ 36 h 128"/>
                  <a:gd name="T74" fmla="*/ 88 w 96"/>
                  <a:gd name="T75" fmla="*/ 76 h 128"/>
                  <a:gd name="T76" fmla="*/ 88 w 96"/>
                  <a:gd name="T77" fmla="*/ 80 h 128"/>
                  <a:gd name="T78" fmla="*/ 88 w 96"/>
                  <a:gd name="T79" fmla="*/ 88 h 128"/>
                  <a:gd name="T80" fmla="*/ 88 w 96"/>
                  <a:gd name="T81" fmla="*/ 92 h 128"/>
                  <a:gd name="T82" fmla="*/ 60 w 96"/>
                  <a:gd name="T83" fmla="*/ 120 h 128"/>
                  <a:gd name="T84" fmla="*/ 36 w 96"/>
                  <a:gd name="T85" fmla="*/ 120 h 128"/>
                  <a:gd name="T86" fmla="*/ 8 w 96"/>
                  <a:gd name="T87" fmla="*/ 92 h 128"/>
                  <a:gd name="T88" fmla="*/ 8 w 96"/>
                  <a:gd name="T89" fmla="*/ 88 h 128"/>
                  <a:gd name="T90" fmla="*/ 8 w 96"/>
                  <a:gd name="T91" fmla="*/ 80 h 128"/>
                  <a:gd name="T92" fmla="*/ 8 w 96"/>
                  <a:gd name="T93" fmla="*/ 76 h 128"/>
                  <a:gd name="T94" fmla="*/ 8 w 96"/>
                  <a:gd name="T95" fmla="*/ 64 h 128"/>
                  <a:gd name="T96" fmla="*/ 12 w 96"/>
                  <a:gd name="T97" fmla="*/ 60 h 128"/>
                  <a:gd name="T98" fmla="*/ 20 w 96"/>
                  <a:gd name="T99" fmla="*/ 60 h 128"/>
                  <a:gd name="T100" fmla="*/ 76 w 96"/>
                  <a:gd name="T101" fmla="*/ 60 h 128"/>
                  <a:gd name="T102" fmla="*/ 84 w 96"/>
                  <a:gd name="T103" fmla="*/ 60 h 128"/>
                  <a:gd name="T104" fmla="*/ 88 w 96"/>
                  <a:gd name="T105" fmla="*/ 64 h 128"/>
                  <a:gd name="T106" fmla="*/ 88 w 96"/>
                  <a:gd name="T107" fmla="*/ 76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96" h="128">
                    <a:moveTo>
                      <a:pt x="84" y="52"/>
                    </a:moveTo>
                    <a:cubicBezTo>
                      <a:pt x="84" y="36"/>
                      <a:pt x="84" y="36"/>
                      <a:pt x="84" y="36"/>
                    </a:cubicBezTo>
                    <a:cubicBezTo>
                      <a:pt x="84" y="16"/>
                      <a:pt x="68" y="0"/>
                      <a:pt x="48" y="0"/>
                    </a:cubicBezTo>
                    <a:cubicBezTo>
                      <a:pt x="28" y="0"/>
                      <a:pt x="12" y="16"/>
                      <a:pt x="12" y="36"/>
                    </a:cubicBezTo>
                    <a:cubicBezTo>
                      <a:pt x="12" y="52"/>
                      <a:pt x="12" y="52"/>
                      <a:pt x="12" y="52"/>
                    </a:cubicBezTo>
                    <a:cubicBezTo>
                      <a:pt x="5" y="52"/>
                      <a:pt x="0" y="57"/>
                      <a:pt x="0" y="64"/>
                    </a:cubicBezTo>
                    <a:cubicBezTo>
                      <a:pt x="0" y="76"/>
                      <a:pt x="0" y="76"/>
                      <a:pt x="0" y="76"/>
                    </a:cubicBezTo>
                    <a:cubicBezTo>
                      <a:pt x="0" y="80"/>
                      <a:pt x="0" y="80"/>
                      <a:pt x="0" y="80"/>
                    </a:cubicBezTo>
                    <a:cubicBezTo>
                      <a:pt x="0" y="88"/>
                      <a:pt x="0" y="88"/>
                      <a:pt x="0" y="88"/>
                    </a:cubicBezTo>
                    <a:cubicBezTo>
                      <a:pt x="0" y="92"/>
                      <a:pt x="0" y="92"/>
                      <a:pt x="0" y="92"/>
                    </a:cubicBezTo>
                    <a:cubicBezTo>
                      <a:pt x="0" y="112"/>
                      <a:pt x="16" y="128"/>
                      <a:pt x="36" y="128"/>
                    </a:cubicBezTo>
                    <a:cubicBezTo>
                      <a:pt x="60" y="128"/>
                      <a:pt x="60" y="128"/>
                      <a:pt x="60" y="128"/>
                    </a:cubicBezTo>
                    <a:cubicBezTo>
                      <a:pt x="80" y="128"/>
                      <a:pt x="96" y="112"/>
                      <a:pt x="96" y="92"/>
                    </a:cubicBezTo>
                    <a:cubicBezTo>
                      <a:pt x="96" y="88"/>
                      <a:pt x="96" y="88"/>
                      <a:pt x="96" y="88"/>
                    </a:cubicBezTo>
                    <a:cubicBezTo>
                      <a:pt x="96" y="80"/>
                      <a:pt x="96" y="80"/>
                      <a:pt x="96" y="80"/>
                    </a:cubicBezTo>
                    <a:cubicBezTo>
                      <a:pt x="96" y="76"/>
                      <a:pt x="96" y="76"/>
                      <a:pt x="96" y="76"/>
                    </a:cubicBezTo>
                    <a:cubicBezTo>
                      <a:pt x="96" y="64"/>
                      <a:pt x="96" y="64"/>
                      <a:pt x="96" y="64"/>
                    </a:cubicBezTo>
                    <a:cubicBezTo>
                      <a:pt x="96" y="57"/>
                      <a:pt x="91" y="52"/>
                      <a:pt x="84" y="52"/>
                    </a:cubicBezTo>
                    <a:close/>
                    <a:moveTo>
                      <a:pt x="20" y="36"/>
                    </a:moveTo>
                    <a:cubicBezTo>
                      <a:pt x="20" y="21"/>
                      <a:pt x="33" y="8"/>
                      <a:pt x="48" y="8"/>
                    </a:cubicBezTo>
                    <a:cubicBezTo>
                      <a:pt x="63" y="8"/>
                      <a:pt x="76" y="21"/>
                      <a:pt x="76" y="36"/>
                    </a:cubicBezTo>
                    <a:cubicBezTo>
                      <a:pt x="76" y="52"/>
                      <a:pt x="76" y="52"/>
                      <a:pt x="76" y="52"/>
                    </a:cubicBezTo>
                    <a:cubicBezTo>
                      <a:pt x="68" y="52"/>
                      <a:pt x="68" y="52"/>
                      <a:pt x="68" y="52"/>
                    </a:cubicBezTo>
                    <a:cubicBezTo>
                      <a:pt x="68" y="36"/>
                      <a:pt x="68" y="36"/>
                      <a:pt x="68" y="36"/>
                    </a:cubicBezTo>
                    <a:cubicBezTo>
                      <a:pt x="68" y="25"/>
                      <a:pt x="59" y="16"/>
                      <a:pt x="48" y="16"/>
                    </a:cubicBezTo>
                    <a:cubicBezTo>
                      <a:pt x="37" y="16"/>
                      <a:pt x="28" y="25"/>
                      <a:pt x="28" y="36"/>
                    </a:cubicBezTo>
                    <a:cubicBezTo>
                      <a:pt x="28" y="52"/>
                      <a:pt x="28" y="52"/>
                      <a:pt x="28" y="52"/>
                    </a:cubicBezTo>
                    <a:cubicBezTo>
                      <a:pt x="20" y="52"/>
                      <a:pt x="20" y="52"/>
                      <a:pt x="20" y="52"/>
                    </a:cubicBezTo>
                    <a:lnTo>
                      <a:pt x="20" y="36"/>
                    </a:lnTo>
                    <a:close/>
                    <a:moveTo>
                      <a:pt x="64" y="36"/>
                    </a:moveTo>
                    <a:cubicBezTo>
                      <a:pt x="64" y="36"/>
                      <a:pt x="64" y="36"/>
                      <a:pt x="64" y="36"/>
                    </a:cubicBezTo>
                    <a:cubicBezTo>
                      <a:pt x="64" y="52"/>
                      <a:pt x="64" y="52"/>
                      <a:pt x="64" y="5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27"/>
                      <a:pt x="39" y="20"/>
                      <a:pt x="48" y="20"/>
                    </a:cubicBezTo>
                    <a:cubicBezTo>
                      <a:pt x="57" y="20"/>
                      <a:pt x="64" y="27"/>
                      <a:pt x="64" y="36"/>
                    </a:cubicBezTo>
                    <a:close/>
                    <a:moveTo>
                      <a:pt x="88" y="76"/>
                    </a:moveTo>
                    <a:cubicBezTo>
                      <a:pt x="88" y="80"/>
                      <a:pt x="88" y="80"/>
                      <a:pt x="88" y="80"/>
                    </a:cubicBezTo>
                    <a:cubicBezTo>
                      <a:pt x="88" y="88"/>
                      <a:pt x="88" y="88"/>
                      <a:pt x="88" y="88"/>
                    </a:cubicBezTo>
                    <a:cubicBezTo>
                      <a:pt x="88" y="92"/>
                      <a:pt x="88" y="92"/>
                      <a:pt x="88" y="92"/>
                    </a:cubicBezTo>
                    <a:cubicBezTo>
                      <a:pt x="88" y="107"/>
                      <a:pt x="75" y="120"/>
                      <a:pt x="60" y="120"/>
                    </a:cubicBezTo>
                    <a:cubicBezTo>
                      <a:pt x="36" y="120"/>
                      <a:pt x="36" y="120"/>
                      <a:pt x="36" y="120"/>
                    </a:cubicBezTo>
                    <a:cubicBezTo>
                      <a:pt x="21" y="120"/>
                      <a:pt x="8" y="107"/>
                      <a:pt x="8" y="92"/>
                    </a:cubicBezTo>
                    <a:cubicBezTo>
                      <a:pt x="8" y="88"/>
                      <a:pt x="8" y="88"/>
                      <a:pt x="8" y="88"/>
                    </a:cubicBezTo>
                    <a:cubicBezTo>
                      <a:pt x="8" y="80"/>
                      <a:pt x="8" y="80"/>
                      <a:pt x="8" y="80"/>
                    </a:cubicBezTo>
                    <a:cubicBezTo>
                      <a:pt x="8" y="76"/>
                      <a:pt x="8" y="76"/>
                      <a:pt x="8" y="76"/>
                    </a:cubicBezTo>
                    <a:cubicBezTo>
                      <a:pt x="8" y="64"/>
                      <a:pt x="8" y="64"/>
                      <a:pt x="8" y="64"/>
                    </a:cubicBezTo>
                    <a:cubicBezTo>
                      <a:pt x="8" y="62"/>
                      <a:pt x="10" y="60"/>
                      <a:pt x="12" y="60"/>
                    </a:cubicBezTo>
                    <a:cubicBezTo>
                      <a:pt x="15" y="60"/>
                      <a:pt x="17" y="60"/>
                      <a:pt x="20" y="60"/>
                    </a:cubicBezTo>
                    <a:cubicBezTo>
                      <a:pt x="76" y="60"/>
                      <a:pt x="76" y="60"/>
                      <a:pt x="76" y="60"/>
                    </a:cubicBezTo>
                    <a:cubicBezTo>
                      <a:pt x="79" y="60"/>
                      <a:pt x="81" y="60"/>
                      <a:pt x="84" y="60"/>
                    </a:cubicBezTo>
                    <a:cubicBezTo>
                      <a:pt x="86" y="60"/>
                      <a:pt x="88" y="62"/>
                      <a:pt x="88" y="64"/>
                    </a:cubicBezTo>
                    <a:lnTo>
                      <a:pt x="88" y="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5" name="Freeform 60"/>
              <p:cNvSpPr>
                <a:spLocks/>
              </p:cNvSpPr>
              <p:nvPr/>
            </p:nvSpPr>
            <p:spPr bwMode="auto">
              <a:xfrm>
                <a:off x="158750" y="288925"/>
                <a:ext cx="61913" cy="92075"/>
              </a:xfrm>
              <a:custGeom>
                <a:avLst/>
                <a:gdLst>
                  <a:gd name="T0" fmla="*/ 8 w 16"/>
                  <a:gd name="T1" fmla="*/ 0 h 24"/>
                  <a:gd name="T2" fmla="*/ 0 w 16"/>
                  <a:gd name="T3" fmla="*/ 8 h 24"/>
                  <a:gd name="T4" fmla="*/ 3 w 16"/>
                  <a:gd name="T5" fmla="*/ 19 h 24"/>
                  <a:gd name="T6" fmla="*/ 8 w 16"/>
                  <a:gd name="T7" fmla="*/ 24 h 24"/>
                  <a:gd name="T8" fmla="*/ 13 w 16"/>
                  <a:gd name="T9" fmla="*/ 19 h 24"/>
                  <a:gd name="T10" fmla="*/ 16 w 16"/>
                  <a:gd name="T11" fmla="*/ 8 h 24"/>
                  <a:gd name="T12" fmla="*/ 8 w 16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6" h="24">
                    <a:moveTo>
                      <a:pt x="8" y="0"/>
                    </a:moveTo>
                    <a:cubicBezTo>
                      <a:pt x="4" y="0"/>
                      <a:pt x="0" y="4"/>
                      <a:pt x="0" y="8"/>
                    </a:cubicBezTo>
                    <a:cubicBezTo>
                      <a:pt x="0" y="10"/>
                      <a:pt x="1" y="15"/>
                      <a:pt x="3" y="19"/>
                    </a:cubicBezTo>
                    <a:cubicBezTo>
                      <a:pt x="4" y="22"/>
                      <a:pt x="5" y="24"/>
                      <a:pt x="8" y="24"/>
                    </a:cubicBezTo>
                    <a:cubicBezTo>
                      <a:pt x="11" y="24"/>
                      <a:pt x="12" y="22"/>
                      <a:pt x="13" y="19"/>
                    </a:cubicBezTo>
                    <a:cubicBezTo>
                      <a:pt x="15" y="15"/>
                      <a:pt x="16" y="10"/>
                      <a:pt x="16" y="8"/>
                    </a:cubicBezTo>
                    <a:cubicBezTo>
                      <a:pt x="16" y="4"/>
                      <a:pt x="12" y="0"/>
                      <a:pt x="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5366136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4783138" y="2252663"/>
            <a:ext cx="2676526" cy="2895600"/>
            <a:chOff x="4783138" y="2252663"/>
            <a:chExt cx="2676526" cy="2895600"/>
          </a:xfrm>
          <a:solidFill>
            <a:schemeClr val="bg1">
              <a:lumMod val="75000"/>
            </a:schemeClr>
          </a:solidFill>
        </p:grpSpPr>
        <p:sp>
          <p:nvSpPr>
            <p:cNvPr id="4" name="Freeform 5"/>
            <p:cNvSpPr>
              <a:spLocks/>
            </p:cNvSpPr>
            <p:nvPr/>
          </p:nvSpPr>
          <p:spPr bwMode="auto">
            <a:xfrm>
              <a:off x="5761038" y="2392363"/>
              <a:ext cx="187325" cy="434975"/>
            </a:xfrm>
            <a:custGeom>
              <a:avLst/>
              <a:gdLst>
                <a:gd name="T0" fmla="*/ 37 w 74"/>
                <a:gd name="T1" fmla="*/ 48 h 171"/>
                <a:gd name="T2" fmla="*/ 43 w 74"/>
                <a:gd name="T3" fmla="*/ 48 h 171"/>
                <a:gd name="T4" fmla="*/ 52 w 74"/>
                <a:gd name="T5" fmla="*/ 77 h 171"/>
                <a:gd name="T6" fmla="*/ 45 w 74"/>
                <a:gd name="T7" fmla="*/ 106 h 171"/>
                <a:gd name="T8" fmla="*/ 42 w 74"/>
                <a:gd name="T9" fmla="*/ 118 h 171"/>
                <a:gd name="T10" fmla="*/ 42 w 74"/>
                <a:gd name="T11" fmla="*/ 167 h 171"/>
                <a:gd name="T12" fmla="*/ 50 w 74"/>
                <a:gd name="T13" fmla="*/ 171 h 171"/>
                <a:gd name="T14" fmla="*/ 53 w 74"/>
                <a:gd name="T15" fmla="*/ 171 h 171"/>
                <a:gd name="T16" fmla="*/ 57 w 74"/>
                <a:gd name="T17" fmla="*/ 160 h 171"/>
                <a:gd name="T18" fmla="*/ 57 w 74"/>
                <a:gd name="T19" fmla="*/ 122 h 171"/>
                <a:gd name="T20" fmla="*/ 61 w 74"/>
                <a:gd name="T21" fmla="*/ 110 h 171"/>
                <a:gd name="T22" fmla="*/ 68 w 74"/>
                <a:gd name="T23" fmla="*/ 79 h 171"/>
                <a:gd name="T24" fmla="*/ 58 w 74"/>
                <a:gd name="T25" fmla="*/ 40 h 171"/>
                <a:gd name="T26" fmla="*/ 64 w 74"/>
                <a:gd name="T27" fmla="*/ 33 h 171"/>
                <a:gd name="T28" fmla="*/ 73 w 74"/>
                <a:gd name="T29" fmla="*/ 11 h 171"/>
                <a:gd name="T30" fmla="*/ 67 w 74"/>
                <a:gd name="T31" fmla="*/ 1 h 171"/>
                <a:gd name="T32" fmla="*/ 57 w 74"/>
                <a:gd name="T33" fmla="*/ 8 h 171"/>
                <a:gd name="T34" fmla="*/ 51 w 74"/>
                <a:gd name="T35" fmla="*/ 24 h 171"/>
                <a:gd name="T36" fmla="*/ 45 w 74"/>
                <a:gd name="T37" fmla="*/ 31 h 171"/>
                <a:gd name="T38" fmla="*/ 41 w 74"/>
                <a:gd name="T39" fmla="*/ 32 h 171"/>
                <a:gd name="T40" fmla="*/ 37 w 74"/>
                <a:gd name="T41" fmla="*/ 32 h 171"/>
                <a:gd name="T42" fmla="*/ 14 w 74"/>
                <a:gd name="T43" fmla="*/ 27 h 171"/>
                <a:gd name="T44" fmla="*/ 3 w 74"/>
                <a:gd name="T45" fmla="*/ 26 h 171"/>
                <a:gd name="T46" fmla="*/ 3 w 74"/>
                <a:gd name="T47" fmla="*/ 38 h 171"/>
                <a:gd name="T48" fmla="*/ 36 w 74"/>
                <a:gd name="T49" fmla="*/ 48 h 171"/>
                <a:gd name="T50" fmla="*/ 37 w 74"/>
                <a:gd name="T51" fmla="*/ 48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4" h="171">
                  <a:moveTo>
                    <a:pt x="37" y="48"/>
                  </a:moveTo>
                  <a:cubicBezTo>
                    <a:pt x="39" y="48"/>
                    <a:pt x="41" y="48"/>
                    <a:pt x="43" y="48"/>
                  </a:cubicBezTo>
                  <a:cubicBezTo>
                    <a:pt x="51" y="55"/>
                    <a:pt x="53" y="68"/>
                    <a:pt x="52" y="77"/>
                  </a:cubicBezTo>
                  <a:cubicBezTo>
                    <a:pt x="51" y="87"/>
                    <a:pt x="48" y="96"/>
                    <a:pt x="45" y="106"/>
                  </a:cubicBezTo>
                  <a:cubicBezTo>
                    <a:pt x="44" y="110"/>
                    <a:pt x="43" y="114"/>
                    <a:pt x="42" y="118"/>
                  </a:cubicBezTo>
                  <a:cubicBezTo>
                    <a:pt x="36" y="138"/>
                    <a:pt x="37" y="154"/>
                    <a:pt x="42" y="167"/>
                  </a:cubicBezTo>
                  <a:cubicBezTo>
                    <a:pt x="44" y="170"/>
                    <a:pt x="47" y="171"/>
                    <a:pt x="50" y="171"/>
                  </a:cubicBezTo>
                  <a:cubicBezTo>
                    <a:pt x="51" y="171"/>
                    <a:pt x="52" y="171"/>
                    <a:pt x="53" y="171"/>
                  </a:cubicBezTo>
                  <a:cubicBezTo>
                    <a:pt x="57" y="169"/>
                    <a:pt x="59" y="164"/>
                    <a:pt x="57" y="160"/>
                  </a:cubicBezTo>
                  <a:cubicBezTo>
                    <a:pt x="53" y="150"/>
                    <a:pt x="53" y="139"/>
                    <a:pt x="57" y="122"/>
                  </a:cubicBezTo>
                  <a:cubicBezTo>
                    <a:pt x="58" y="118"/>
                    <a:pt x="59" y="114"/>
                    <a:pt x="61" y="110"/>
                  </a:cubicBezTo>
                  <a:cubicBezTo>
                    <a:pt x="64" y="100"/>
                    <a:pt x="67" y="90"/>
                    <a:pt x="68" y="79"/>
                  </a:cubicBezTo>
                  <a:cubicBezTo>
                    <a:pt x="69" y="64"/>
                    <a:pt x="66" y="50"/>
                    <a:pt x="58" y="40"/>
                  </a:cubicBezTo>
                  <a:cubicBezTo>
                    <a:pt x="60" y="38"/>
                    <a:pt x="62" y="36"/>
                    <a:pt x="64" y="33"/>
                  </a:cubicBezTo>
                  <a:cubicBezTo>
                    <a:pt x="69" y="27"/>
                    <a:pt x="72" y="19"/>
                    <a:pt x="73" y="11"/>
                  </a:cubicBezTo>
                  <a:cubicBezTo>
                    <a:pt x="74" y="6"/>
                    <a:pt x="71" y="2"/>
                    <a:pt x="67" y="1"/>
                  </a:cubicBezTo>
                  <a:cubicBezTo>
                    <a:pt x="63" y="0"/>
                    <a:pt x="58" y="3"/>
                    <a:pt x="57" y="8"/>
                  </a:cubicBezTo>
                  <a:cubicBezTo>
                    <a:pt x="56" y="14"/>
                    <a:pt x="54" y="19"/>
                    <a:pt x="51" y="24"/>
                  </a:cubicBezTo>
                  <a:cubicBezTo>
                    <a:pt x="49" y="27"/>
                    <a:pt x="47" y="30"/>
                    <a:pt x="45" y="31"/>
                  </a:cubicBezTo>
                  <a:cubicBezTo>
                    <a:pt x="43" y="31"/>
                    <a:pt x="42" y="31"/>
                    <a:pt x="41" y="32"/>
                  </a:cubicBezTo>
                  <a:cubicBezTo>
                    <a:pt x="40" y="32"/>
                    <a:pt x="38" y="32"/>
                    <a:pt x="37" y="32"/>
                  </a:cubicBezTo>
                  <a:cubicBezTo>
                    <a:pt x="28" y="32"/>
                    <a:pt x="19" y="32"/>
                    <a:pt x="14" y="27"/>
                  </a:cubicBezTo>
                  <a:cubicBezTo>
                    <a:pt x="11" y="24"/>
                    <a:pt x="6" y="23"/>
                    <a:pt x="3" y="26"/>
                  </a:cubicBezTo>
                  <a:cubicBezTo>
                    <a:pt x="0" y="30"/>
                    <a:pt x="0" y="35"/>
                    <a:pt x="3" y="38"/>
                  </a:cubicBezTo>
                  <a:cubicBezTo>
                    <a:pt x="11" y="47"/>
                    <a:pt x="25" y="48"/>
                    <a:pt x="36" y="48"/>
                  </a:cubicBezTo>
                  <a:cubicBezTo>
                    <a:pt x="36" y="48"/>
                    <a:pt x="36" y="48"/>
                    <a:pt x="37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6"/>
            <p:cNvSpPr>
              <a:spLocks/>
            </p:cNvSpPr>
            <p:nvPr/>
          </p:nvSpPr>
          <p:spPr bwMode="auto">
            <a:xfrm>
              <a:off x="5440363" y="2852738"/>
              <a:ext cx="98425" cy="307975"/>
            </a:xfrm>
            <a:custGeom>
              <a:avLst/>
              <a:gdLst>
                <a:gd name="T0" fmla="*/ 17 w 39"/>
                <a:gd name="T1" fmla="*/ 121 h 121"/>
                <a:gd name="T2" fmla="*/ 21 w 39"/>
                <a:gd name="T3" fmla="*/ 120 h 121"/>
                <a:gd name="T4" fmla="*/ 24 w 39"/>
                <a:gd name="T5" fmla="*/ 109 h 121"/>
                <a:gd name="T6" fmla="*/ 21 w 39"/>
                <a:gd name="T7" fmla="*/ 78 h 121"/>
                <a:gd name="T8" fmla="*/ 26 w 39"/>
                <a:gd name="T9" fmla="*/ 69 h 121"/>
                <a:gd name="T10" fmla="*/ 30 w 39"/>
                <a:gd name="T11" fmla="*/ 61 h 121"/>
                <a:gd name="T12" fmla="*/ 28 w 39"/>
                <a:gd name="T13" fmla="*/ 5 h 121"/>
                <a:gd name="T14" fmla="*/ 17 w 39"/>
                <a:gd name="T15" fmla="*/ 2 h 121"/>
                <a:gd name="T16" fmla="*/ 14 w 39"/>
                <a:gd name="T17" fmla="*/ 13 h 121"/>
                <a:gd name="T18" fmla="*/ 16 w 39"/>
                <a:gd name="T19" fmla="*/ 54 h 121"/>
                <a:gd name="T20" fmla="*/ 12 w 39"/>
                <a:gd name="T21" fmla="*/ 61 h 121"/>
                <a:gd name="T22" fmla="*/ 6 w 39"/>
                <a:gd name="T23" fmla="*/ 72 h 121"/>
                <a:gd name="T24" fmla="*/ 10 w 39"/>
                <a:gd name="T25" fmla="*/ 118 h 121"/>
                <a:gd name="T26" fmla="*/ 17 w 39"/>
                <a:gd name="T27" fmla="*/ 121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1">
                  <a:moveTo>
                    <a:pt x="17" y="121"/>
                  </a:moveTo>
                  <a:cubicBezTo>
                    <a:pt x="18" y="121"/>
                    <a:pt x="20" y="121"/>
                    <a:pt x="21" y="120"/>
                  </a:cubicBezTo>
                  <a:cubicBezTo>
                    <a:pt x="25" y="118"/>
                    <a:pt x="26" y="113"/>
                    <a:pt x="24" y="109"/>
                  </a:cubicBezTo>
                  <a:cubicBezTo>
                    <a:pt x="18" y="100"/>
                    <a:pt x="17" y="88"/>
                    <a:pt x="21" y="78"/>
                  </a:cubicBezTo>
                  <a:cubicBezTo>
                    <a:pt x="22" y="75"/>
                    <a:pt x="24" y="72"/>
                    <a:pt x="26" y="69"/>
                  </a:cubicBezTo>
                  <a:cubicBezTo>
                    <a:pt x="27" y="67"/>
                    <a:pt x="29" y="64"/>
                    <a:pt x="30" y="61"/>
                  </a:cubicBezTo>
                  <a:cubicBezTo>
                    <a:pt x="39" y="43"/>
                    <a:pt x="38" y="22"/>
                    <a:pt x="28" y="5"/>
                  </a:cubicBezTo>
                  <a:cubicBezTo>
                    <a:pt x="26" y="1"/>
                    <a:pt x="21" y="0"/>
                    <a:pt x="17" y="2"/>
                  </a:cubicBezTo>
                  <a:cubicBezTo>
                    <a:pt x="13" y="4"/>
                    <a:pt x="12" y="9"/>
                    <a:pt x="14" y="13"/>
                  </a:cubicBezTo>
                  <a:cubicBezTo>
                    <a:pt x="21" y="26"/>
                    <a:pt x="22" y="41"/>
                    <a:pt x="16" y="54"/>
                  </a:cubicBezTo>
                  <a:cubicBezTo>
                    <a:pt x="15" y="56"/>
                    <a:pt x="13" y="59"/>
                    <a:pt x="12" y="61"/>
                  </a:cubicBezTo>
                  <a:cubicBezTo>
                    <a:pt x="10" y="65"/>
                    <a:pt x="8" y="68"/>
                    <a:pt x="6" y="72"/>
                  </a:cubicBezTo>
                  <a:cubicBezTo>
                    <a:pt x="0" y="87"/>
                    <a:pt x="2" y="104"/>
                    <a:pt x="10" y="118"/>
                  </a:cubicBezTo>
                  <a:cubicBezTo>
                    <a:pt x="12" y="120"/>
                    <a:pt x="14" y="121"/>
                    <a:pt x="17" y="1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5813426" y="2916238"/>
              <a:ext cx="100013" cy="323850"/>
            </a:xfrm>
            <a:custGeom>
              <a:avLst/>
              <a:gdLst>
                <a:gd name="T0" fmla="*/ 16 w 39"/>
                <a:gd name="T1" fmla="*/ 93 h 127"/>
                <a:gd name="T2" fmla="*/ 15 w 39"/>
                <a:gd name="T3" fmla="*/ 116 h 127"/>
                <a:gd name="T4" fmla="*/ 20 w 39"/>
                <a:gd name="T5" fmla="*/ 126 h 127"/>
                <a:gd name="T6" fmla="*/ 23 w 39"/>
                <a:gd name="T7" fmla="*/ 127 h 127"/>
                <a:gd name="T8" fmla="*/ 31 w 39"/>
                <a:gd name="T9" fmla="*/ 121 h 127"/>
                <a:gd name="T10" fmla="*/ 31 w 39"/>
                <a:gd name="T11" fmla="*/ 88 h 127"/>
                <a:gd name="T12" fmla="*/ 27 w 39"/>
                <a:gd name="T13" fmla="*/ 77 h 127"/>
                <a:gd name="T14" fmla="*/ 24 w 39"/>
                <a:gd name="T15" fmla="*/ 69 h 127"/>
                <a:gd name="T16" fmla="*/ 36 w 39"/>
                <a:gd name="T17" fmla="*/ 14 h 127"/>
                <a:gd name="T18" fmla="*/ 36 w 39"/>
                <a:gd name="T19" fmla="*/ 3 h 127"/>
                <a:gd name="T20" fmla="*/ 24 w 39"/>
                <a:gd name="T21" fmla="*/ 3 h 127"/>
                <a:gd name="T22" fmla="*/ 9 w 39"/>
                <a:gd name="T23" fmla="*/ 75 h 127"/>
                <a:gd name="T24" fmla="*/ 12 w 39"/>
                <a:gd name="T25" fmla="*/ 83 h 127"/>
                <a:gd name="T26" fmla="*/ 16 w 39"/>
                <a:gd name="T27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93"/>
                  </a:moveTo>
                  <a:cubicBezTo>
                    <a:pt x="18" y="100"/>
                    <a:pt x="18" y="108"/>
                    <a:pt x="15" y="116"/>
                  </a:cubicBezTo>
                  <a:cubicBezTo>
                    <a:pt x="14" y="120"/>
                    <a:pt x="16" y="125"/>
                    <a:pt x="20" y="126"/>
                  </a:cubicBezTo>
                  <a:cubicBezTo>
                    <a:pt x="21" y="127"/>
                    <a:pt x="22" y="127"/>
                    <a:pt x="23" y="127"/>
                  </a:cubicBezTo>
                  <a:cubicBezTo>
                    <a:pt x="26" y="127"/>
                    <a:pt x="29" y="125"/>
                    <a:pt x="31" y="121"/>
                  </a:cubicBezTo>
                  <a:cubicBezTo>
                    <a:pt x="35" y="111"/>
                    <a:pt x="35" y="99"/>
                    <a:pt x="31" y="88"/>
                  </a:cubicBezTo>
                  <a:cubicBezTo>
                    <a:pt x="30" y="84"/>
                    <a:pt x="29" y="80"/>
                    <a:pt x="27" y="77"/>
                  </a:cubicBezTo>
                  <a:cubicBezTo>
                    <a:pt x="26" y="74"/>
                    <a:pt x="25" y="72"/>
                    <a:pt x="24" y="69"/>
                  </a:cubicBezTo>
                  <a:cubicBezTo>
                    <a:pt x="17" y="51"/>
                    <a:pt x="22" y="28"/>
                    <a:pt x="36" y="14"/>
                  </a:cubicBezTo>
                  <a:cubicBezTo>
                    <a:pt x="39" y="11"/>
                    <a:pt x="39" y="6"/>
                    <a:pt x="36" y="3"/>
                  </a:cubicBezTo>
                  <a:cubicBezTo>
                    <a:pt x="33" y="0"/>
                    <a:pt x="28" y="0"/>
                    <a:pt x="24" y="3"/>
                  </a:cubicBezTo>
                  <a:cubicBezTo>
                    <a:pt x="6" y="22"/>
                    <a:pt x="0" y="51"/>
                    <a:pt x="9" y="75"/>
                  </a:cubicBezTo>
                  <a:cubicBezTo>
                    <a:pt x="10" y="78"/>
                    <a:pt x="11" y="81"/>
                    <a:pt x="12" y="83"/>
                  </a:cubicBezTo>
                  <a:cubicBezTo>
                    <a:pt x="14" y="86"/>
                    <a:pt x="15" y="89"/>
                    <a:pt x="16" y="9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5199063" y="3000376"/>
              <a:ext cx="365125" cy="488950"/>
            </a:xfrm>
            <a:custGeom>
              <a:avLst/>
              <a:gdLst>
                <a:gd name="T0" fmla="*/ 17 w 144"/>
                <a:gd name="T1" fmla="*/ 119 h 192"/>
                <a:gd name="T2" fmla="*/ 22 w 144"/>
                <a:gd name="T3" fmla="*/ 123 h 192"/>
                <a:gd name="T4" fmla="*/ 23 w 144"/>
                <a:gd name="T5" fmla="*/ 162 h 192"/>
                <a:gd name="T6" fmla="*/ 30 w 144"/>
                <a:gd name="T7" fmla="*/ 165 h 192"/>
                <a:gd name="T8" fmla="*/ 35 w 144"/>
                <a:gd name="T9" fmla="*/ 164 h 192"/>
                <a:gd name="T10" fmla="*/ 37 w 144"/>
                <a:gd name="T11" fmla="*/ 153 h 192"/>
                <a:gd name="T12" fmla="*/ 38 w 144"/>
                <a:gd name="T13" fmla="*/ 129 h 192"/>
                <a:gd name="T14" fmla="*/ 50 w 144"/>
                <a:gd name="T15" fmla="*/ 129 h 192"/>
                <a:gd name="T16" fmla="*/ 63 w 144"/>
                <a:gd name="T17" fmla="*/ 125 h 192"/>
                <a:gd name="T18" fmla="*/ 72 w 144"/>
                <a:gd name="T19" fmla="*/ 123 h 192"/>
                <a:gd name="T20" fmla="*/ 113 w 144"/>
                <a:gd name="T21" fmla="*/ 138 h 192"/>
                <a:gd name="T22" fmla="*/ 116 w 144"/>
                <a:gd name="T23" fmla="*/ 143 h 192"/>
                <a:gd name="T24" fmla="*/ 116 w 144"/>
                <a:gd name="T25" fmla="*/ 143 h 192"/>
                <a:gd name="T26" fmla="*/ 93 w 144"/>
                <a:gd name="T27" fmla="*/ 171 h 192"/>
                <a:gd name="T28" fmla="*/ 91 w 144"/>
                <a:gd name="T29" fmla="*/ 183 h 192"/>
                <a:gd name="T30" fmla="*/ 97 w 144"/>
                <a:gd name="T31" fmla="*/ 186 h 192"/>
                <a:gd name="T32" fmla="*/ 102 w 144"/>
                <a:gd name="T33" fmla="*/ 185 h 192"/>
                <a:gd name="T34" fmla="*/ 125 w 144"/>
                <a:gd name="T35" fmla="*/ 161 h 192"/>
                <a:gd name="T36" fmla="*/ 128 w 144"/>
                <a:gd name="T37" fmla="*/ 183 h 192"/>
                <a:gd name="T38" fmla="*/ 136 w 144"/>
                <a:gd name="T39" fmla="*/ 192 h 192"/>
                <a:gd name="T40" fmla="*/ 136 w 144"/>
                <a:gd name="T41" fmla="*/ 192 h 192"/>
                <a:gd name="T42" fmla="*/ 144 w 144"/>
                <a:gd name="T43" fmla="*/ 184 h 192"/>
                <a:gd name="T44" fmla="*/ 125 w 144"/>
                <a:gd name="T45" fmla="*/ 128 h 192"/>
                <a:gd name="T46" fmla="*/ 69 w 144"/>
                <a:gd name="T47" fmla="*/ 107 h 192"/>
                <a:gd name="T48" fmla="*/ 58 w 144"/>
                <a:gd name="T49" fmla="*/ 110 h 192"/>
                <a:gd name="T50" fmla="*/ 47 w 144"/>
                <a:gd name="T51" fmla="*/ 113 h 192"/>
                <a:gd name="T52" fmla="*/ 27 w 144"/>
                <a:gd name="T53" fmla="*/ 107 h 192"/>
                <a:gd name="T54" fmla="*/ 17 w 144"/>
                <a:gd name="T55" fmla="*/ 88 h 192"/>
                <a:gd name="T56" fmla="*/ 24 w 144"/>
                <a:gd name="T57" fmla="*/ 60 h 192"/>
                <a:gd name="T58" fmla="*/ 28 w 144"/>
                <a:gd name="T59" fmla="*/ 51 h 192"/>
                <a:gd name="T60" fmla="*/ 24 w 144"/>
                <a:gd name="T61" fmla="*/ 3 h 192"/>
                <a:gd name="T62" fmla="*/ 13 w 144"/>
                <a:gd name="T63" fmla="*/ 3 h 192"/>
                <a:gd name="T64" fmla="*/ 12 w 144"/>
                <a:gd name="T65" fmla="*/ 14 h 192"/>
                <a:gd name="T66" fmla="*/ 13 w 144"/>
                <a:gd name="T67" fmla="*/ 46 h 192"/>
                <a:gd name="T68" fmla="*/ 9 w 144"/>
                <a:gd name="T69" fmla="*/ 54 h 192"/>
                <a:gd name="T70" fmla="*/ 1 w 144"/>
                <a:gd name="T71" fmla="*/ 89 h 192"/>
                <a:gd name="T72" fmla="*/ 17 w 144"/>
                <a:gd name="T73" fmla="*/ 119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17" y="119"/>
                  </a:moveTo>
                  <a:cubicBezTo>
                    <a:pt x="19" y="120"/>
                    <a:pt x="20" y="122"/>
                    <a:pt x="22" y="123"/>
                  </a:cubicBezTo>
                  <a:cubicBezTo>
                    <a:pt x="16" y="135"/>
                    <a:pt x="16" y="150"/>
                    <a:pt x="23" y="162"/>
                  </a:cubicBezTo>
                  <a:cubicBezTo>
                    <a:pt x="25" y="164"/>
                    <a:pt x="28" y="165"/>
                    <a:pt x="30" y="165"/>
                  </a:cubicBezTo>
                  <a:cubicBezTo>
                    <a:pt x="32" y="165"/>
                    <a:pt x="33" y="165"/>
                    <a:pt x="35" y="164"/>
                  </a:cubicBezTo>
                  <a:cubicBezTo>
                    <a:pt x="38" y="162"/>
                    <a:pt x="39" y="157"/>
                    <a:pt x="37" y="153"/>
                  </a:cubicBezTo>
                  <a:cubicBezTo>
                    <a:pt x="32" y="146"/>
                    <a:pt x="33" y="136"/>
                    <a:pt x="38" y="129"/>
                  </a:cubicBezTo>
                  <a:cubicBezTo>
                    <a:pt x="42" y="129"/>
                    <a:pt x="46" y="129"/>
                    <a:pt x="50" y="129"/>
                  </a:cubicBezTo>
                  <a:cubicBezTo>
                    <a:pt x="55" y="128"/>
                    <a:pt x="59" y="127"/>
                    <a:pt x="63" y="125"/>
                  </a:cubicBezTo>
                  <a:cubicBezTo>
                    <a:pt x="66" y="124"/>
                    <a:pt x="69" y="123"/>
                    <a:pt x="72" y="123"/>
                  </a:cubicBezTo>
                  <a:cubicBezTo>
                    <a:pt x="86" y="120"/>
                    <a:pt x="102" y="126"/>
                    <a:pt x="113" y="138"/>
                  </a:cubicBezTo>
                  <a:cubicBezTo>
                    <a:pt x="114" y="140"/>
                    <a:pt x="115" y="141"/>
                    <a:pt x="116" y="143"/>
                  </a:cubicBezTo>
                  <a:cubicBezTo>
                    <a:pt x="116" y="143"/>
                    <a:pt x="116" y="143"/>
                    <a:pt x="116" y="143"/>
                  </a:cubicBezTo>
                  <a:cubicBezTo>
                    <a:pt x="111" y="155"/>
                    <a:pt x="103" y="164"/>
                    <a:pt x="93" y="171"/>
                  </a:cubicBezTo>
                  <a:cubicBezTo>
                    <a:pt x="89" y="174"/>
                    <a:pt x="88" y="179"/>
                    <a:pt x="91" y="183"/>
                  </a:cubicBezTo>
                  <a:cubicBezTo>
                    <a:pt x="92" y="185"/>
                    <a:pt x="95" y="186"/>
                    <a:pt x="97" y="186"/>
                  </a:cubicBezTo>
                  <a:cubicBezTo>
                    <a:pt x="99" y="186"/>
                    <a:pt x="100" y="186"/>
                    <a:pt x="102" y="185"/>
                  </a:cubicBezTo>
                  <a:cubicBezTo>
                    <a:pt x="111" y="178"/>
                    <a:pt x="119" y="170"/>
                    <a:pt x="125" y="161"/>
                  </a:cubicBezTo>
                  <a:cubicBezTo>
                    <a:pt x="127" y="168"/>
                    <a:pt x="128" y="175"/>
                    <a:pt x="128" y="183"/>
                  </a:cubicBezTo>
                  <a:cubicBezTo>
                    <a:pt x="128" y="188"/>
                    <a:pt x="131" y="191"/>
                    <a:pt x="136" y="192"/>
                  </a:cubicBezTo>
                  <a:cubicBezTo>
                    <a:pt x="136" y="192"/>
                    <a:pt x="136" y="192"/>
                    <a:pt x="136" y="192"/>
                  </a:cubicBezTo>
                  <a:cubicBezTo>
                    <a:pt x="140" y="192"/>
                    <a:pt x="144" y="188"/>
                    <a:pt x="144" y="184"/>
                  </a:cubicBezTo>
                  <a:cubicBezTo>
                    <a:pt x="144" y="162"/>
                    <a:pt x="138" y="142"/>
                    <a:pt x="125" y="128"/>
                  </a:cubicBezTo>
                  <a:cubicBezTo>
                    <a:pt x="111" y="111"/>
                    <a:pt x="89" y="103"/>
                    <a:pt x="69" y="107"/>
                  </a:cubicBezTo>
                  <a:cubicBezTo>
                    <a:pt x="65" y="108"/>
                    <a:pt x="62" y="109"/>
                    <a:pt x="58" y="110"/>
                  </a:cubicBezTo>
                  <a:cubicBezTo>
                    <a:pt x="54" y="111"/>
                    <a:pt x="51" y="112"/>
                    <a:pt x="47" y="113"/>
                  </a:cubicBezTo>
                  <a:cubicBezTo>
                    <a:pt x="41" y="114"/>
                    <a:pt x="33" y="111"/>
                    <a:pt x="27" y="107"/>
                  </a:cubicBezTo>
                  <a:cubicBezTo>
                    <a:pt x="21" y="102"/>
                    <a:pt x="18" y="95"/>
                    <a:pt x="17" y="88"/>
                  </a:cubicBezTo>
                  <a:cubicBezTo>
                    <a:pt x="16" y="79"/>
                    <a:pt x="20" y="70"/>
                    <a:pt x="24" y="60"/>
                  </a:cubicBezTo>
                  <a:cubicBezTo>
                    <a:pt x="26" y="57"/>
                    <a:pt x="27" y="54"/>
                    <a:pt x="28" y="51"/>
                  </a:cubicBezTo>
                  <a:cubicBezTo>
                    <a:pt x="35" y="32"/>
                    <a:pt x="34" y="14"/>
                    <a:pt x="24" y="3"/>
                  </a:cubicBezTo>
                  <a:cubicBezTo>
                    <a:pt x="21" y="0"/>
                    <a:pt x="16" y="0"/>
                    <a:pt x="13" y="3"/>
                  </a:cubicBezTo>
                  <a:cubicBezTo>
                    <a:pt x="9" y="6"/>
                    <a:pt x="9" y="11"/>
                    <a:pt x="12" y="14"/>
                  </a:cubicBezTo>
                  <a:cubicBezTo>
                    <a:pt x="20" y="23"/>
                    <a:pt x="15" y="39"/>
                    <a:pt x="13" y="46"/>
                  </a:cubicBezTo>
                  <a:cubicBezTo>
                    <a:pt x="12" y="48"/>
                    <a:pt x="11" y="51"/>
                    <a:pt x="9" y="54"/>
                  </a:cubicBezTo>
                  <a:cubicBezTo>
                    <a:pt x="5" y="65"/>
                    <a:pt x="0" y="76"/>
                    <a:pt x="1" y="89"/>
                  </a:cubicBezTo>
                  <a:cubicBezTo>
                    <a:pt x="2" y="100"/>
                    <a:pt x="8" y="111"/>
                    <a:pt x="17" y="1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9"/>
            <p:cNvSpPr>
              <a:spLocks/>
            </p:cNvSpPr>
            <p:nvPr/>
          </p:nvSpPr>
          <p:spPr bwMode="auto">
            <a:xfrm>
              <a:off x="5770563" y="3502026"/>
              <a:ext cx="201613" cy="284163"/>
            </a:xfrm>
            <a:custGeom>
              <a:avLst/>
              <a:gdLst>
                <a:gd name="T0" fmla="*/ 5 w 79"/>
                <a:gd name="T1" fmla="*/ 75 h 112"/>
                <a:gd name="T2" fmla="*/ 9 w 79"/>
                <a:gd name="T3" fmla="*/ 76 h 112"/>
                <a:gd name="T4" fmla="*/ 16 w 79"/>
                <a:gd name="T5" fmla="*/ 71 h 112"/>
                <a:gd name="T6" fmla="*/ 30 w 79"/>
                <a:gd name="T7" fmla="*/ 55 h 112"/>
                <a:gd name="T8" fmla="*/ 39 w 79"/>
                <a:gd name="T9" fmla="*/ 51 h 112"/>
                <a:gd name="T10" fmla="*/ 62 w 79"/>
                <a:gd name="T11" fmla="*/ 110 h 112"/>
                <a:gd name="T12" fmla="*/ 68 w 79"/>
                <a:gd name="T13" fmla="*/ 112 h 112"/>
                <a:gd name="T14" fmla="*/ 74 w 79"/>
                <a:gd name="T15" fmla="*/ 110 h 112"/>
                <a:gd name="T16" fmla="*/ 75 w 79"/>
                <a:gd name="T17" fmla="*/ 99 h 112"/>
                <a:gd name="T18" fmla="*/ 55 w 79"/>
                <a:gd name="T19" fmla="*/ 45 h 112"/>
                <a:gd name="T20" fmla="*/ 58 w 79"/>
                <a:gd name="T21" fmla="*/ 43 h 112"/>
                <a:gd name="T22" fmla="*/ 77 w 79"/>
                <a:gd name="T23" fmla="*/ 11 h 112"/>
                <a:gd name="T24" fmla="*/ 72 w 79"/>
                <a:gd name="T25" fmla="*/ 1 h 112"/>
                <a:gd name="T26" fmla="*/ 62 w 79"/>
                <a:gd name="T27" fmla="*/ 7 h 112"/>
                <a:gd name="T28" fmla="*/ 49 w 79"/>
                <a:gd name="T29" fmla="*/ 30 h 112"/>
                <a:gd name="T30" fmla="*/ 36 w 79"/>
                <a:gd name="T31" fmla="*/ 35 h 112"/>
                <a:gd name="T32" fmla="*/ 22 w 79"/>
                <a:gd name="T33" fmla="*/ 41 h 112"/>
                <a:gd name="T34" fmla="*/ 2 w 79"/>
                <a:gd name="T35" fmla="*/ 64 h 112"/>
                <a:gd name="T36" fmla="*/ 5 w 79"/>
                <a:gd name="T37" fmla="*/ 75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2">
                  <a:moveTo>
                    <a:pt x="5" y="75"/>
                  </a:moveTo>
                  <a:cubicBezTo>
                    <a:pt x="6" y="75"/>
                    <a:pt x="8" y="76"/>
                    <a:pt x="9" y="76"/>
                  </a:cubicBezTo>
                  <a:cubicBezTo>
                    <a:pt x="12" y="76"/>
                    <a:pt x="15" y="74"/>
                    <a:pt x="16" y="71"/>
                  </a:cubicBezTo>
                  <a:cubicBezTo>
                    <a:pt x="20" y="63"/>
                    <a:pt x="25" y="58"/>
                    <a:pt x="30" y="55"/>
                  </a:cubicBezTo>
                  <a:cubicBezTo>
                    <a:pt x="33" y="53"/>
                    <a:pt x="36" y="52"/>
                    <a:pt x="39" y="51"/>
                  </a:cubicBezTo>
                  <a:cubicBezTo>
                    <a:pt x="40" y="74"/>
                    <a:pt x="53" y="99"/>
                    <a:pt x="62" y="110"/>
                  </a:cubicBezTo>
                  <a:cubicBezTo>
                    <a:pt x="64" y="112"/>
                    <a:pt x="66" y="112"/>
                    <a:pt x="68" y="112"/>
                  </a:cubicBezTo>
                  <a:cubicBezTo>
                    <a:pt x="70" y="112"/>
                    <a:pt x="72" y="112"/>
                    <a:pt x="74" y="110"/>
                  </a:cubicBezTo>
                  <a:cubicBezTo>
                    <a:pt x="77" y="108"/>
                    <a:pt x="77" y="102"/>
                    <a:pt x="75" y="99"/>
                  </a:cubicBezTo>
                  <a:cubicBezTo>
                    <a:pt x="65" y="89"/>
                    <a:pt x="54" y="64"/>
                    <a:pt x="55" y="45"/>
                  </a:cubicBezTo>
                  <a:cubicBezTo>
                    <a:pt x="56" y="44"/>
                    <a:pt x="57" y="44"/>
                    <a:pt x="58" y="43"/>
                  </a:cubicBezTo>
                  <a:cubicBezTo>
                    <a:pt x="70" y="35"/>
                    <a:pt x="75" y="21"/>
                    <a:pt x="77" y="11"/>
                  </a:cubicBezTo>
                  <a:cubicBezTo>
                    <a:pt x="79" y="7"/>
                    <a:pt x="76" y="2"/>
                    <a:pt x="72" y="1"/>
                  </a:cubicBezTo>
                  <a:cubicBezTo>
                    <a:pt x="67" y="0"/>
                    <a:pt x="63" y="2"/>
                    <a:pt x="62" y="7"/>
                  </a:cubicBezTo>
                  <a:cubicBezTo>
                    <a:pt x="59" y="18"/>
                    <a:pt x="54" y="26"/>
                    <a:pt x="49" y="30"/>
                  </a:cubicBezTo>
                  <a:cubicBezTo>
                    <a:pt x="45" y="32"/>
                    <a:pt x="41" y="33"/>
                    <a:pt x="36" y="35"/>
                  </a:cubicBezTo>
                  <a:cubicBezTo>
                    <a:pt x="32" y="36"/>
                    <a:pt x="27" y="38"/>
                    <a:pt x="22" y="41"/>
                  </a:cubicBezTo>
                  <a:cubicBezTo>
                    <a:pt x="14" y="45"/>
                    <a:pt x="7" y="53"/>
                    <a:pt x="2" y="64"/>
                  </a:cubicBezTo>
                  <a:cubicBezTo>
                    <a:pt x="0" y="68"/>
                    <a:pt x="1" y="73"/>
                    <a:pt x="5" y="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0"/>
            <p:cNvSpPr>
              <a:spLocks/>
            </p:cNvSpPr>
            <p:nvPr/>
          </p:nvSpPr>
          <p:spPr bwMode="auto">
            <a:xfrm>
              <a:off x="4979988" y="3511551"/>
              <a:ext cx="173038" cy="265113"/>
            </a:xfrm>
            <a:custGeom>
              <a:avLst/>
              <a:gdLst>
                <a:gd name="T0" fmla="*/ 42 w 68"/>
                <a:gd name="T1" fmla="*/ 94 h 104"/>
                <a:gd name="T2" fmla="*/ 37 w 68"/>
                <a:gd name="T3" fmla="*/ 83 h 104"/>
                <a:gd name="T4" fmla="*/ 35 w 68"/>
                <a:gd name="T5" fmla="*/ 81 h 104"/>
                <a:gd name="T6" fmla="*/ 29 w 68"/>
                <a:gd name="T7" fmla="*/ 58 h 104"/>
                <a:gd name="T8" fmla="*/ 32 w 68"/>
                <a:gd name="T9" fmla="*/ 41 h 104"/>
                <a:gd name="T10" fmla="*/ 44 w 68"/>
                <a:gd name="T11" fmla="*/ 43 h 104"/>
                <a:gd name="T12" fmla="*/ 62 w 68"/>
                <a:gd name="T13" fmla="*/ 39 h 104"/>
                <a:gd name="T14" fmla="*/ 67 w 68"/>
                <a:gd name="T15" fmla="*/ 29 h 104"/>
                <a:gd name="T16" fmla="*/ 56 w 68"/>
                <a:gd name="T17" fmla="*/ 25 h 104"/>
                <a:gd name="T18" fmla="*/ 32 w 68"/>
                <a:gd name="T19" fmla="*/ 24 h 104"/>
                <a:gd name="T20" fmla="*/ 32 w 68"/>
                <a:gd name="T21" fmla="*/ 24 h 104"/>
                <a:gd name="T22" fmla="*/ 28 w 68"/>
                <a:gd name="T23" fmla="*/ 21 h 104"/>
                <a:gd name="T24" fmla="*/ 27 w 68"/>
                <a:gd name="T25" fmla="*/ 21 h 104"/>
                <a:gd name="T26" fmla="*/ 17 w 68"/>
                <a:gd name="T27" fmla="*/ 7 h 104"/>
                <a:gd name="T28" fmla="*/ 7 w 68"/>
                <a:gd name="T29" fmla="*/ 2 h 104"/>
                <a:gd name="T30" fmla="*/ 1 w 68"/>
                <a:gd name="T31" fmla="*/ 12 h 104"/>
                <a:gd name="T32" fmla="*/ 17 w 68"/>
                <a:gd name="T33" fmla="*/ 34 h 104"/>
                <a:gd name="T34" fmla="*/ 13 w 68"/>
                <a:gd name="T35" fmla="*/ 58 h 104"/>
                <a:gd name="T36" fmla="*/ 21 w 68"/>
                <a:gd name="T37" fmla="*/ 90 h 104"/>
                <a:gd name="T38" fmla="*/ 24 w 68"/>
                <a:gd name="T39" fmla="*/ 93 h 104"/>
                <a:gd name="T40" fmla="*/ 27 w 68"/>
                <a:gd name="T41" fmla="*/ 98 h 104"/>
                <a:gd name="T42" fmla="*/ 35 w 68"/>
                <a:gd name="T43" fmla="*/ 104 h 104"/>
                <a:gd name="T44" fmla="*/ 37 w 68"/>
                <a:gd name="T45" fmla="*/ 104 h 104"/>
                <a:gd name="T46" fmla="*/ 42 w 68"/>
                <a:gd name="T47" fmla="*/ 9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4">
                  <a:moveTo>
                    <a:pt x="42" y="94"/>
                  </a:moveTo>
                  <a:cubicBezTo>
                    <a:pt x="41" y="90"/>
                    <a:pt x="39" y="86"/>
                    <a:pt x="37" y="83"/>
                  </a:cubicBezTo>
                  <a:cubicBezTo>
                    <a:pt x="36" y="83"/>
                    <a:pt x="35" y="82"/>
                    <a:pt x="35" y="81"/>
                  </a:cubicBezTo>
                  <a:cubicBezTo>
                    <a:pt x="30" y="73"/>
                    <a:pt x="29" y="64"/>
                    <a:pt x="29" y="58"/>
                  </a:cubicBezTo>
                  <a:cubicBezTo>
                    <a:pt x="30" y="52"/>
                    <a:pt x="30" y="47"/>
                    <a:pt x="32" y="41"/>
                  </a:cubicBezTo>
                  <a:cubicBezTo>
                    <a:pt x="36" y="42"/>
                    <a:pt x="40" y="43"/>
                    <a:pt x="44" y="43"/>
                  </a:cubicBezTo>
                  <a:cubicBezTo>
                    <a:pt x="51" y="43"/>
                    <a:pt x="57" y="42"/>
                    <a:pt x="62" y="39"/>
                  </a:cubicBezTo>
                  <a:cubicBezTo>
                    <a:pt x="66" y="38"/>
                    <a:pt x="68" y="33"/>
                    <a:pt x="67" y="29"/>
                  </a:cubicBezTo>
                  <a:cubicBezTo>
                    <a:pt x="65" y="25"/>
                    <a:pt x="60" y="23"/>
                    <a:pt x="56" y="25"/>
                  </a:cubicBezTo>
                  <a:cubicBezTo>
                    <a:pt x="49" y="28"/>
                    <a:pt x="40" y="28"/>
                    <a:pt x="32" y="24"/>
                  </a:cubicBezTo>
                  <a:cubicBezTo>
                    <a:pt x="32" y="24"/>
                    <a:pt x="32" y="24"/>
                    <a:pt x="32" y="24"/>
                  </a:cubicBezTo>
                  <a:cubicBezTo>
                    <a:pt x="31" y="23"/>
                    <a:pt x="30" y="22"/>
                    <a:pt x="28" y="21"/>
                  </a:cubicBezTo>
                  <a:cubicBezTo>
                    <a:pt x="28" y="21"/>
                    <a:pt x="28" y="21"/>
                    <a:pt x="27" y="21"/>
                  </a:cubicBezTo>
                  <a:cubicBezTo>
                    <a:pt x="23" y="18"/>
                    <a:pt x="19" y="13"/>
                    <a:pt x="17" y="7"/>
                  </a:cubicBezTo>
                  <a:cubicBezTo>
                    <a:pt x="15" y="3"/>
                    <a:pt x="11" y="0"/>
                    <a:pt x="7" y="2"/>
                  </a:cubicBezTo>
                  <a:cubicBezTo>
                    <a:pt x="2" y="3"/>
                    <a:pt x="0" y="8"/>
                    <a:pt x="1" y="12"/>
                  </a:cubicBezTo>
                  <a:cubicBezTo>
                    <a:pt x="4" y="20"/>
                    <a:pt x="10" y="28"/>
                    <a:pt x="17" y="34"/>
                  </a:cubicBezTo>
                  <a:cubicBezTo>
                    <a:pt x="15" y="41"/>
                    <a:pt x="13" y="49"/>
                    <a:pt x="13" y="58"/>
                  </a:cubicBezTo>
                  <a:cubicBezTo>
                    <a:pt x="13" y="70"/>
                    <a:pt x="16" y="81"/>
                    <a:pt x="21" y="90"/>
                  </a:cubicBezTo>
                  <a:cubicBezTo>
                    <a:pt x="22" y="91"/>
                    <a:pt x="23" y="92"/>
                    <a:pt x="24" y="93"/>
                  </a:cubicBezTo>
                  <a:cubicBezTo>
                    <a:pt x="25" y="95"/>
                    <a:pt x="26" y="97"/>
                    <a:pt x="27" y="98"/>
                  </a:cubicBezTo>
                  <a:cubicBezTo>
                    <a:pt x="28" y="102"/>
                    <a:pt x="31" y="104"/>
                    <a:pt x="35" y="104"/>
                  </a:cubicBezTo>
                  <a:cubicBezTo>
                    <a:pt x="35" y="104"/>
                    <a:pt x="36" y="104"/>
                    <a:pt x="37" y="104"/>
                  </a:cubicBezTo>
                  <a:cubicBezTo>
                    <a:pt x="41" y="103"/>
                    <a:pt x="44" y="99"/>
                    <a:pt x="42" y="9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1"/>
            <p:cNvSpPr>
              <a:spLocks/>
            </p:cNvSpPr>
            <p:nvPr/>
          </p:nvSpPr>
          <p:spPr bwMode="auto">
            <a:xfrm>
              <a:off x="5068888" y="3781426"/>
              <a:ext cx="104775" cy="354013"/>
            </a:xfrm>
            <a:custGeom>
              <a:avLst/>
              <a:gdLst>
                <a:gd name="T0" fmla="*/ 18 w 41"/>
                <a:gd name="T1" fmla="*/ 139 h 139"/>
                <a:gd name="T2" fmla="*/ 23 w 41"/>
                <a:gd name="T3" fmla="*/ 138 h 139"/>
                <a:gd name="T4" fmla="*/ 25 w 41"/>
                <a:gd name="T5" fmla="*/ 126 h 139"/>
                <a:gd name="T6" fmla="*/ 17 w 41"/>
                <a:gd name="T7" fmla="*/ 87 h 139"/>
                <a:gd name="T8" fmla="*/ 19 w 41"/>
                <a:gd name="T9" fmla="*/ 71 h 139"/>
                <a:gd name="T10" fmla="*/ 24 w 41"/>
                <a:gd name="T11" fmla="*/ 63 h 139"/>
                <a:gd name="T12" fmla="*/ 27 w 41"/>
                <a:gd name="T13" fmla="*/ 59 h 139"/>
                <a:gd name="T14" fmla="*/ 38 w 41"/>
                <a:gd name="T15" fmla="*/ 8 h 139"/>
                <a:gd name="T16" fmla="*/ 28 w 41"/>
                <a:gd name="T17" fmla="*/ 1 h 139"/>
                <a:gd name="T18" fmla="*/ 22 w 41"/>
                <a:gd name="T19" fmla="*/ 10 h 139"/>
                <a:gd name="T20" fmla="*/ 14 w 41"/>
                <a:gd name="T21" fmla="*/ 50 h 139"/>
                <a:gd name="T22" fmla="*/ 11 w 41"/>
                <a:gd name="T23" fmla="*/ 54 h 139"/>
                <a:gd name="T24" fmla="*/ 4 w 41"/>
                <a:gd name="T25" fmla="*/ 65 h 139"/>
                <a:gd name="T26" fmla="*/ 1 w 41"/>
                <a:gd name="T27" fmla="*/ 87 h 139"/>
                <a:gd name="T28" fmla="*/ 12 w 41"/>
                <a:gd name="T29" fmla="*/ 136 h 139"/>
                <a:gd name="T30" fmla="*/ 18 w 41"/>
                <a:gd name="T31" fmla="*/ 13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39">
                  <a:moveTo>
                    <a:pt x="18" y="139"/>
                  </a:moveTo>
                  <a:cubicBezTo>
                    <a:pt x="20" y="139"/>
                    <a:pt x="22" y="139"/>
                    <a:pt x="23" y="138"/>
                  </a:cubicBezTo>
                  <a:cubicBezTo>
                    <a:pt x="27" y="135"/>
                    <a:pt x="27" y="130"/>
                    <a:pt x="25" y="126"/>
                  </a:cubicBezTo>
                  <a:cubicBezTo>
                    <a:pt x="17" y="117"/>
                    <a:pt x="17" y="102"/>
                    <a:pt x="17" y="87"/>
                  </a:cubicBezTo>
                  <a:cubicBezTo>
                    <a:pt x="17" y="82"/>
                    <a:pt x="17" y="76"/>
                    <a:pt x="19" y="71"/>
                  </a:cubicBezTo>
                  <a:cubicBezTo>
                    <a:pt x="20" y="69"/>
                    <a:pt x="22" y="66"/>
                    <a:pt x="24" y="63"/>
                  </a:cubicBezTo>
                  <a:cubicBezTo>
                    <a:pt x="25" y="62"/>
                    <a:pt x="26" y="60"/>
                    <a:pt x="27" y="59"/>
                  </a:cubicBezTo>
                  <a:cubicBezTo>
                    <a:pt x="37" y="44"/>
                    <a:pt x="41" y="25"/>
                    <a:pt x="38" y="8"/>
                  </a:cubicBezTo>
                  <a:cubicBezTo>
                    <a:pt x="37" y="3"/>
                    <a:pt x="33" y="0"/>
                    <a:pt x="28" y="1"/>
                  </a:cubicBezTo>
                  <a:cubicBezTo>
                    <a:pt x="24" y="2"/>
                    <a:pt x="21" y="6"/>
                    <a:pt x="22" y="10"/>
                  </a:cubicBezTo>
                  <a:cubicBezTo>
                    <a:pt x="24" y="24"/>
                    <a:pt x="21" y="39"/>
                    <a:pt x="14" y="50"/>
                  </a:cubicBezTo>
                  <a:cubicBezTo>
                    <a:pt x="13" y="51"/>
                    <a:pt x="12" y="52"/>
                    <a:pt x="11" y="54"/>
                  </a:cubicBezTo>
                  <a:cubicBezTo>
                    <a:pt x="9" y="57"/>
                    <a:pt x="6" y="60"/>
                    <a:pt x="4" y="65"/>
                  </a:cubicBezTo>
                  <a:cubicBezTo>
                    <a:pt x="1" y="72"/>
                    <a:pt x="1" y="80"/>
                    <a:pt x="1" y="87"/>
                  </a:cubicBezTo>
                  <a:cubicBezTo>
                    <a:pt x="0" y="105"/>
                    <a:pt x="1" y="123"/>
                    <a:pt x="12" y="136"/>
                  </a:cubicBezTo>
                  <a:cubicBezTo>
                    <a:pt x="14" y="138"/>
                    <a:pt x="16" y="139"/>
                    <a:pt x="18" y="1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2"/>
            <p:cNvSpPr>
              <a:spLocks/>
            </p:cNvSpPr>
            <p:nvPr/>
          </p:nvSpPr>
          <p:spPr bwMode="auto">
            <a:xfrm>
              <a:off x="5089526" y="4105276"/>
              <a:ext cx="495300" cy="550863"/>
            </a:xfrm>
            <a:custGeom>
              <a:avLst/>
              <a:gdLst>
                <a:gd name="T0" fmla="*/ 103 w 195"/>
                <a:gd name="T1" fmla="*/ 133 h 217"/>
                <a:gd name="T2" fmla="*/ 106 w 195"/>
                <a:gd name="T3" fmla="*/ 137 h 217"/>
                <a:gd name="T4" fmla="*/ 162 w 195"/>
                <a:gd name="T5" fmla="*/ 170 h 217"/>
                <a:gd name="T6" fmla="*/ 163 w 195"/>
                <a:gd name="T7" fmla="*/ 170 h 217"/>
                <a:gd name="T8" fmla="*/ 179 w 195"/>
                <a:gd name="T9" fmla="*/ 213 h 217"/>
                <a:gd name="T10" fmla="*/ 186 w 195"/>
                <a:gd name="T11" fmla="*/ 217 h 217"/>
                <a:gd name="T12" fmla="*/ 190 w 195"/>
                <a:gd name="T13" fmla="*/ 216 h 217"/>
                <a:gd name="T14" fmla="*/ 193 w 195"/>
                <a:gd name="T15" fmla="*/ 205 h 217"/>
                <a:gd name="T16" fmla="*/ 179 w 195"/>
                <a:gd name="T17" fmla="*/ 168 h 217"/>
                <a:gd name="T18" fmla="*/ 189 w 195"/>
                <a:gd name="T19" fmla="*/ 135 h 217"/>
                <a:gd name="T20" fmla="*/ 190 w 195"/>
                <a:gd name="T21" fmla="*/ 124 h 217"/>
                <a:gd name="T22" fmla="*/ 178 w 195"/>
                <a:gd name="T23" fmla="*/ 123 h 217"/>
                <a:gd name="T24" fmla="*/ 163 w 195"/>
                <a:gd name="T25" fmla="*/ 153 h 217"/>
                <a:gd name="T26" fmla="*/ 119 w 195"/>
                <a:gd name="T27" fmla="*/ 126 h 217"/>
                <a:gd name="T28" fmla="*/ 116 w 195"/>
                <a:gd name="T29" fmla="*/ 123 h 217"/>
                <a:gd name="T30" fmla="*/ 86 w 195"/>
                <a:gd name="T31" fmla="*/ 100 h 217"/>
                <a:gd name="T32" fmla="*/ 73 w 195"/>
                <a:gd name="T33" fmla="*/ 102 h 217"/>
                <a:gd name="T34" fmla="*/ 66 w 195"/>
                <a:gd name="T35" fmla="*/ 102 h 217"/>
                <a:gd name="T36" fmla="*/ 62 w 195"/>
                <a:gd name="T37" fmla="*/ 101 h 217"/>
                <a:gd name="T38" fmla="*/ 58 w 195"/>
                <a:gd name="T39" fmla="*/ 94 h 217"/>
                <a:gd name="T40" fmla="*/ 52 w 195"/>
                <a:gd name="T41" fmla="*/ 82 h 217"/>
                <a:gd name="T42" fmla="*/ 50 w 195"/>
                <a:gd name="T43" fmla="*/ 81 h 217"/>
                <a:gd name="T44" fmla="*/ 50 w 195"/>
                <a:gd name="T45" fmla="*/ 79 h 217"/>
                <a:gd name="T46" fmla="*/ 46 w 195"/>
                <a:gd name="T47" fmla="*/ 44 h 217"/>
                <a:gd name="T48" fmla="*/ 66 w 195"/>
                <a:gd name="T49" fmla="*/ 18 h 217"/>
                <a:gd name="T50" fmla="*/ 74 w 195"/>
                <a:gd name="T51" fmla="*/ 14 h 217"/>
                <a:gd name="T52" fmla="*/ 72 w 195"/>
                <a:gd name="T53" fmla="*/ 3 h 217"/>
                <a:gd name="T54" fmla="*/ 59 w 195"/>
                <a:gd name="T55" fmla="*/ 3 h 217"/>
                <a:gd name="T56" fmla="*/ 31 w 195"/>
                <a:gd name="T57" fmla="*/ 40 h 217"/>
                <a:gd name="T58" fmla="*/ 30 w 195"/>
                <a:gd name="T59" fmla="*/ 70 h 217"/>
                <a:gd name="T60" fmla="*/ 16 w 195"/>
                <a:gd name="T61" fmla="*/ 64 h 217"/>
                <a:gd name="T62" fmla="*/ 5 w 195"/>
                <a:gd name="T63" fmla="*/ 62 h 217"/>
                <a:gd name="T64" fmla="*/ 3 w 195"/>
                <a:gd name="T65" fmla="*/ 73 h 217"/>
                <a:gd name="T66" fmla="*/ 26 w 195"/>
                <a:gd name="T67" fmla="*/ 86 h 217"/>
                <a:gd name="T68" fmla="*/ 39 w 195"/>
                <a:gd name="T69" fmla="*/ 92 h 217"/>
                <a:gd name="T70" fmla="*/ 43 w 195"/>
                <a:gd name="T71" fmla="*/ 100 h 217"/>
                <a:gd name="T72" fmla="*/ 50 w 195"/>
                <a:gd name="T73" fmla="*/ 112 h 217"/>
                <a:gd name="T74" fmla="*/ 41 w 195"/>
                <a:gd name="T75" fmla="*/ 173 h 217"/>
                <a:gd name="T76" fmla="*/ 49 w 195"/>
                <a:gd name="T77" fmla="*/ 180 h 217"/>
                <a:gd name="T78" fmla="*/ 51 w 195"/>
                <a:gd name="T79" fmla="*/ 179 h 217"/>
                <a:gd name="T80" fmla="*/ 57 w 195"/>
                <a:gd name="T81" fmla="*/ 170 h 217"/>
                <a:gd name="T82" fmla="*/ 65 w 195"/>
                <a:gd name="T83" fmla="*/ 118 h 217"/>
                <a:gd name="T84" fmla="*/ 76 w 195"/>
                <a:gd name="T85" fmla="*/ 117 h 217"/>
                <a:gd name="T86" fmla="*/ 84 w 195"/>
                <a:gd name="T87" fmla="*/ 117 h 217"/>
                <a:gd name="T88" fmla="*/ 103 w 195"/>
                <a:gd name="T89" fmla="*/ 133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03" y="133"/>
                  </a:moveTo>
                  <a:cubicBezTo>
                    <a:pt x="104" y="134"/>
                    <a:pt x="105" y="135"/>
                    <a:pt x="106" y="137"/>
                  </a:cubicBezTo>
                  <a:cubicBezTo>
                    <a:pt x="117" y="150"/>
                    <a:pt x="140" y="169"/>
                    <a:pt x="162" y="170"/>
                  </a:cubicBezTo>
                  <a:cubicBezTo>
                    <a:pt x="163" y="170"/>
                    <a:pt x="163" y="170"/>
                    <a:pt x="163" y="170"/>
                  </a:cubicBezTo>
                  <a:cubicBezTo>
                    <a:pt x="164" y="186"/>
                    <a:pt x="172" y="201"/>
                    <a:pt x="179" y="213"/>
                  </a:cubicBezTo>
                  <a:cubicBezTo>
                    <a:pt x="181" y="216"/>
                    <a:pt x="183" y="217"/>
                    <a:pt x="186" y="217"/>
                  </a:cubicBezTo>
                  <a:cubicBezTo>
                    <a:pt x="188" y="217"/>
                    <a:pt x="189" y="217"/>
                    <a:pt x="190" y="216"/>
                  </a:cubicBezTo>
                  <a:cubicBezTo>
                    <a:pt x="194" y="214"/>
                    <a:pt x="195" y="209"/>
                    <a:pt x="193" y="205"/>
                  </a:cubicBezTo>
                  <a:cubicBezTo>
                    <a:pt x="187" y="194"/>
                    <a:pt x="180" y="182"/>
                    <a:pt x="179" y="168"/>
                  </a:cubicBezTo>
                  <a:cubicBezTo>
                    <a:pt x="177" y="155"/>
                    <a:pt x="181" y="142"/>
                    <a:pt x="189" y="135"/>
                  </a:cubicBezTo>
                  <a:cubicBezTo>
                    <a:pt x="192" y="132"/>
                    <a:pt x="193" y="127"/>
                    <a:pt x="190" y="124"/>
                  </a:cubicBezTo>
                  <a:cubicBezTo>
                    <a:pt x="187" y="120"/>
                    <a:pt x="182" y="120"/>
                    <a:pt x="178" y="123"/>
                  </a:cubicBezTo>
                  <a:cubicBezTo>
                    <a:pt x="170" y="131"/>
                    <a:pt x="164" y="141"/>
                    <a:pt x="163" y="153"/>
                  </a:cubicBezTo>
                  <a:cubicBezTo>
                    <a:pt x="149" y="153"/>
                    <a:pt x="129" y="140"/>
                    <a:pt x="119" y="126"/>
                  </a:cubicBezTo>
                  <a:cubicBezTo>
                    <a:pt x="118" y="125"/>
                    <a:pt x="117" y="124"/>
                    <a:pt x="116" y="123"/>
                  </a:cubicBezTo>
                  <a:cubicBezTo>
                    <a:pt x="109" y="113"/>
                    <a:pt x="100" y="102"/>
                    <a:pt x="86" y="100"/>
                  </a:cubicBezTo>
                  <a:cubicBezTo>
                    <a:pt x="81" y="100"/>
                    <a:pt x="77" y="101"/>
                    <a:pt x="73" y="102"/>
                  </a:cubicBezTo>
                  <a:cubicBezTo>
                    <a:pt x="70" y="102"/>
                    <a:pt x="68" y="103"/>
                    <a:pt x="66" y="102"/>
                  </a:cubicBezTo>
                  <a:cubicBezTo>
                    <a:pt x="65" y="102"/>
                    <a:pt x="63" y="101"/>
                    <a:pt x="62" y="101"/>
                  </a:cubicBezTo>
                  <a:cubicBezTo>
                    <a:pt x="61" y="100"/>
                    <a:pt x="60" y="97"/>
                    <a:pt x="58" y="94"/>
                  </a:cubicBezTo>
                  <a:cubicBezTo>
                    <a:pt x="57" y="90"/>
                    <a:pt x="55" y="85"/>
                    <a:pt x="52" y="82"/>
                  </a:cubicBezTo>
                  <a:cubicBezTo>
                    <a:pt x="51" y="81"/>
                    <a:pt x="51" y="81"/>
                    <a:pt x="50" y="81"/>
                  </a:cubicBezTo>
                  <a:cubicBezTo>
                    <a:pt x="50" y="80"/>
                    <a:pt x="50" y="79"/>
                    <a:pt x="50" y="79"/>
                  </a:cubicBezTo>
                  <a:cubicBezTo>
                    <a:pt x="44" y="68"/>
                    <a:pt x="43" y="56"/>
                    <a:pt x="46" y="44"/>
                  </a:cubicBezTo>
                  <a:cubicBezTo>
                    <a:pt x="49" y="33"/>
                    <a:pt x="57" y="24"/>
                    <a:pt x="66" y="18"/>
                  </a:cubicBezTo>
                  <a:cubicBezTo>
                    <a:pt x="69" y="18"/>
                    <a:pt x="72" y="17"/>
                    <a:pt x="74" y="14"/>
                  </a:cubicBezTo>
                  <a:cubicBezTo>
                    <a:pt x="76" y="10"/>
                    <a:pt x="75" y="5"/>
                    <a:pt x="72" y="3"/>
                  </a:cubicBezTo>
                  <a:cubicBezTo>
                    <a:pt x="70" y="1"/>
                    <a:pt x="65" y="0"/>
                    <a:pt x="59" y="3"/>
                  </a:cubicBezTo>
                  <a:cubicBezTo>
                    <a:pt x="45" y="11"/>
                    <a:pt x="35" y="25"/>
                    <a:pt x="31" y="40"/>
                  </a:cubicBezTo>
                  <a:cubicBezTo>
                    <a:pt x="28" y="50"/>
                    <a:pt x="28" y="60"/>
                    <a:pt x="30" y="70"/>
                  </a:cubicBezTo>
                  <a:cubicBezTo>
                    <a:pt x="24" y="69"/>
                    <a:pt x="19" y="67"/>
                    <a:pt x="16" y="64"/>
                  </a:cubicBezTo>
                  <a:cubicBezTo>
                    <a:pt x="14" y="60"/>
                    <a:pt x="9" y="60"/>
                    <a:pt x="5" y="62"/>
                  </a:cubicBezTo>
                  <a:cubicBezTo>
                    <a:pt x="1" y="65"/>
                    <a:pt x="0" y="70"/>
                    <a:pt x="3" y="73"/>
                  </a:cubicBezTo>
                  <a:cubicBezTo>
                    <a:pt x="9" y="81"/>
                    <a:pt x="18" y="84"/>
                    <a:pt x="26" y="86"/>
                  </a:cubicBezTo>
                  <a:cubicBezTo>
                    <a:pt x="31" y="88"/>
                    <a:pt x="37" y="89"/>
                    <a:pt x="39" y="92"/>
                  </a:cubicBezTo>
                  <a:cubicBezTo>
                    <a:pt x="41" y="94"/>
                    <a:pt x="42" y="97"/>
                    <a:pt x="43" y="100"/>
                  </a:cubicBezTo>
                  <a:cubicBezTo>
                    <a:pt x="45" y="104"/>
                    <a:pt x="47" y="108"/>
                    <a:pt x="50" y="112"/>
                  </a:cubicBezTo>
                  <a:cubicBezTo>
                    <a:pt x="39" y="130"/>
                    <a:pt x="36" y="153"/>
                    <a:pt x="41" y="173"/>
                  </a:cubicBezTo>
                  <a:cubicBezTo>
                    <a:pt x="42" y="177"/>
                    <a:pt x="45" y="180"/>
                    <a:pt x="49" y="180"/>
                  </a:cubicBezTo>
                  <a:cubicBezTo>
                    <a:pt x="49" y="180"/>
                    <a:pt x="50" y="179"/>
                    <a:pt x="51" y="179"/>
                  </a:cubicBezTo>
                  <a:cubicBezTo>
                    <a:pt x="55" y="178"/>
                    <a:pt x="58" y="174"/>
                    <a:pt x="57" y="170"/>
                  </a:cubicBezTo>
                  <a:cubicBezTo>
                    <a:pt x="52" y="152"/>
                    <a:pt x="55" y="134"/>
                    <a:pt x="65" y="118"/>
                  </a:cubicBezTo>
                  <a:cubicBezTo>
                    <a:pt x="69" y="119"/>
                    <a:pt x="73" y="118"/>
                    <a:pt x="76" y="117"/>
                  </a:cubicBezTo>
                  <a:cubicBezTo>
                    <a:pt x="79" y="117"/>
                    <a:pt x="82" y="116"/>
                    <a:pt x="84" y="117"/>
                  </a:cubicBezTo>
                  <a:cubicBezTo>
                    <a:pt x="91" y="117"/>
                    <a:pt x="97" y="125"/>
                    <a:pt x="103" y="13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3"/>
            <p:cNvSpPr>
              <a:spLocks/>
            </p:cNvSpPr>
            <p:nvPr/>
          </p:nvSpPr>
          <p:spPr bwMode="auto">
            <a:xfrm>
              <a:off x="5670551" y="4718051"/>
              <a:ext cx="307975" cy="198438"/>
            </a:xfrm>
            <a:custGeom>
              <a:avLst/>
              <a:gdLst>
                <a:gd name="T0" fmla="*/ 64 w 121"/>
                <a:gd name="T1" fmla="*/ 27 h 78"/>
                <a:gd name="T2" fmla="*/ 56 w 121"/>
                <a:gd name="T3" fmla="*/ 22 h 78"/>
                <a:gd name="T4" fmla="*/ 45 w 121"/>
                <a:gd name="T5" fmla="*/ 15 h 78"/>
                <a:gd name="T6" fmla="*/ 17 w 121"/>
                <a:gd name="T7" fmla="*/ 17 h 78"/>
                <a:gd name="T8" fmla="*/ 12 w 121"/>
                <a:gd name="T9" fmla="*/ 21 h 78"/>
                <a:gd name="T10" fmla="*/ 7 w 121"/>
                <a:gd name="T11" fmla="*/ 24 h 78"/>
                <a:gd name="T12" fmla="*/ 1 w 121"/>
                <a:gd name="T13" fmla="*/ 34 h 78"/>
                <a:gd name="T14" fmla="*/ 11 w 121"/>
                <a:gd name="T15" fmla="*/ 39 h 78"/>
                <a:gd name="T16" fmla="*/ 22 w 121"/>
                <a:gd name="T17" fmla="*/ 33 h 78"/>
                <a:gd name="T18" fmla="*/ 26 w 121"/>
                <a:gd name="T19" fmla="*/ 31 h 78"/>
                <a:gd name="T20" fmla="*/ 38 w 121"/>
                <a:gd name="T21" fmla="*/ 30 h 78"/>
                <a:gd name="T22" fmla="*/ 46 w 121"/>
                <a:gd name="T23" fmla="*/ 35 h 78"/>
                <a:gd name="T24" fmla="*/ 58 w 121"/>
                <a:gd name="T25" fmla="*/ 42 h 78"/>
                <a:gd name="T26" fmla="*/ 61 w 121"/>
                <a:gd name="T27" fmla="*/ 43 h 78"/>
                <a:gd name="T28" fmla="*/ 81 w 121"/>
                <a:gd name="T29" fmla="*/ 76 h 78"/>
                <a:gd name="T30" fmla="*/ 85 w 121"/>
                <a:gd name="T31" fmla="*/ 78 h 78"/>
                <a:gd name="T32" fmla="*/ 92 w 121"/>
                <a:gd name="T33" fmla="*/ 74 h 78"/>
                <a:gd name="T34" fmla="*/ 89 w 121"/>
                <a:gd name="T35" fmla="*/ 63 h 78"/>
                <a:gd name="T36" fmla="*/ 77 w 121"/>
                <a:gd name="T37" fmla="*/ 43 h 78"/>
                <a:gd name="T38" fmla="*/ 93 w 121"/>
                <a:gd name="T39" fmla="*/ 34 h 78"/>
                <a:gd name="T40" fmla="*/ 103 w 121"/>
                <a:gd name="T41" fmla="*/ 26 h 78"/>
                <a:gd name="T42" fmla="*/ 115 w 121"/>
                <a:gd name="T43" fmla="*/ 16 h 78"/>
                <a:gd name="T44" fmla="*/ 118 w 121"/>
                <a:gd name="T45" fmla="*/ 5 h 78"/>
                <a:gd name="T46" fmla="*/ 107 w 121"/>
                <a:gd name="T47" fmla="*/ 2 h 78"/>
                <a:gd name="T48" fmla="*/ 92 w 121"/>
                <a:gd name="T49" fmla="*/ 14 h 78"/>
                <a:gd name="T50" fmla="*/ 84 w 121"/>
                <a:gd name="T51" fmla="*/ 21 h 78"/>
                <a:gd name="T52" fmla="*/ 64 w 121"/>
                <a:gd name="T53" fmla="*/ 27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" h="78">
                  <a:moveTo>
                    <a:pt x="64" y="27"/>
                  </a:moveTo>
                  <a:cubicBezTo>
                    <a:pt x="61" y="26"/>
                    <a:pt x="59" y="24"/>
                    <a:pt x="56" y="22"/>
                  </a:cubicBezTo>
                  <a:cubicBezTo>
                    <a:pt x="53" y="19"/>
                    <a:pt x="49" y="17"/>
                    <a:pt x="45" y="15"/>
                  </a:cubicBezTo>
                  <a:cubicBezTo>
                    <a:pt x="36" y="11"/>
                    <a:pt x="25" y="12"/>
                    <a:pt x="17" y="17"/>
                  </a:cubicBezTo>
                  <a:cubicBezTo>
                    <a:pt x="15" y="18"/>
                    <a:pt x="13" y="19"/>
                    <a:pt x="12" y="21"/>
                  </a:cubicBezTo>
                  <a:cubicBezTo>
                    <a:pt x="10" y="22"/>
                    <a:pt x="8" y="23"/>
                    <a:pt x="7" y="24"/>
                  </a:cubicBezTo>
                  <a:cubicBezTo>
                    <a:pt x="3" y="25"/>
                    <a:pt x="0" y="30"/>
                    <a:pt x="1" y="34"/>
                  </a:cubicBezTo>
                  <a:cubicBezTo>
                    <a:pt x="3" y="38"/>
                    <a:pt x="7" y="41"/>
                    <a:pt x="11" y="39"/>
                  </a:cubicBezTo>
                  <a:cubicBezTo>
                    <a:pt x="16" y="38"/>
                    <a:pt x="19" y="35"/>
                    <a:pt x="22" y="33"/>
                  </a:cubicBezTo>
                  <a:cubicBezTo>
                    <a:pt x="23" y="32"/>
                    <a:pt x="24" y="31"/>
                    <a:pt x="26" y="31"/>
                  </a:cubicBezTo>
                  <a:cubicBezTo>
                    <a:pt x="29" y="28"/>
                    <a:pt x="34" y="28"/>
                    <a:pt x="38" y="30"/>
                  </a:cubicBezTo>
                  <a:cubicBezTo>
                    <a:pt x="41" y="31"/>
                    <a:pt x="43" y="33"/>
                    <a:pt x="46" y="35"/>
                  </a:cubicBezTo>
                  <a:cubicBezTo>
                    <a:pt x="49" y="37"/>
                    <a:pt x="53" y="41"/>
                    <a:pt x="58" y="42"/>
                  </a:cubicBezTo>
                  <a:cubicBezTo>
                    <a:pt x="59" y="43"/>
                    <a:pt x="60" y="43"/>
                    <a:pt x="61" y="43"/>
                  </a:cubicBezTo>
                  <a:cubicBezTo>
                    <a:pt x="62" y="56"/>
                    <a:pt x="73" y="71"/>
                    <a:pt x="81" y="76"/>
                  </a:cubicBezTo>
                  <a:cubicBezTo>
                    <a:pt x="82" y="77"/>
                    <a:pt x="83" y="78"/>
                    <a:pt x="85" y="78"/>
                  </a:cubicBezTo>
                  <a:cubicBezTo>
                    <a:pt x="88" y="78"/>
                    <a:pt x="90" y="76"/>
                    <a:pt x="92" y="74"/>
                  </a:cubicBezTo>
                  <a:cubicBezTo>
                    <a:pt x="94" y="70"/>
                    <a:pt x="93" y="65"/>
                    <a:pt x="89" y="63"/>
                  </a:cubicBezTo>
                  <a:cubicBezTo>
                    <a:pt x="85" y="60"/>
                    <a:pt x="78" y="49"/>
                    <a:pt x="77" y="43"/>
                  </a:cubicBezTo>
                  <a:cubicBezTo>
                    <a:pt x="82" y="41"/>
                    <a:pt x="88" y="38"/>
                    <a:pt x="93" y="34"/>
                  </a:cubicBezTo>
                  <a:cubicBezTo>
                    <a:pt x="97" y="32"/>
                    <a:pt x="100" y="29"/>
                    <a:pt x="103" y="26"/>
                  </a:cubicBezTo>
                  <a:cubicBezTo>
                    <a:pt x="107" y="23"/>
                    <a:pt x="111" y="19"/>
                    <a:pt x="115" y="16"/>
                  </a:cubicBezTo>
                  <a:cubicBezTo>
                    <a:pt x="119" y="14"/>
                    <a:pt x="121" y="9"/>
                    <a:pt x="118" y="5"/>
                  </a:cubicBezTo>
                  <a:cubicBezTo>
                    <a:pt x="116" y="1"/>
                    <a:pt x="111" y="0"/>
                    <a:pt x="107" y="2"/>
                  </a:cubicBezTo>
                  <a:cubicBezTo>
                    <a:pt x="101" y="6"/>
                    <a:pt x="97" y="10"/>
                    <a:pt x="92" y="14"/>
                  </a:cubicBezTo>
                  <a:cubicBezTo>
                    <a:pt x="89" y="17"/>
                    <a:pt x="86" y="19"/>
                    <a:pt x="84" y="21"/>
                  </a:cubicBezTo>
                  <a:cubicBezTo>
                    <a:pt x="80" y="24"/>
                    <a:pt x="71" y="30"/>
                    <a:pt x="64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4"/>
            <p:cNvSpPr>
              <a:spLocks/>
            </p:cNvSpPr>
            <p:nvPr/>
          </p:nvSpPr>
          <p:spPr bwMode="auto">
            <a:xfrm>
              <a:off x="5213351" y="3738563"/>
              <a:ext cx="738188" cy="820738"/>
            </a:xfrm>
            <a:custGeom>
              <a:avLst/>
              <a:gdLst>
                <a:gd name="T0" fmla="*/ 239 w 290"/>
                <a:gd name="T1" fmla="*/ 188 h 323"/>
                <a:gd name="T2" fmla="*/ 219 w 290"/>
                <a:gd name="T3" fmla="*/ 143 h 323"/>
                <a:gd name="T4" fmla="*/ 222 w 290"/>
                <a:gd name="T5" fmla="*/ 142 h 323"/>
                <a:gd name="T6" fmla="*/ 255 w 290"/>
                <a:gd name="T7" fmla="*/ 118 h 323"/>
                <a:gd name="T8" fmla="*/ 214 w 290"/>
                <a:gd name="T9" fmla="*/ 125 h 323"/>
                <a:gd name="T10" fmla="*/ 152 w 290"/>
                <a:gd name="T11" fmla="*/ 85 h 323"/>
                <a:gd name="T12" fmla="*/ 60 w 290"/>
                <a:gd name="T13" fmla="*/ 62 h 323"/>
                <a:gd name="T14" fmla="*/ 41 w 290"/>
                <a:gd name="T15" fmla="*/ 0 h 323"/>
                <a:gd name="T16" fmla="*/ 41 w 290"/>
                <a:gd name="T17" fmla="*/ 56 h 323"/>
                <a:gd name="T18" fmla="*/ 29 w 290"/>
                <a:gd name="T19" fmla="*/ 56 h 323"/>
                <a:gd name="T20" fmla="*/ 16 w 290"/>
                <a:gd name="T21" fmla="*/ 53 h 323"/>
                <a:gd name="T22" fmla="*/ 2 w 290"/>
                <a:gd name="T23" fmla="*/ 62 h 323"/>
                <a:gd name="T24" fmla="*/ 29 w 290"/>
                <a:gd name="T25" fmla="*/ 72 h 323"/>
                <a:gd name="T26" fmla="*/ 50 w 290"/>
                <a:gd name="T27" fmla="*/ 76 h 323"/>
                <a:gd name="T28" fmla="*/ 88 w 290"/>
                <a:gd name="T29" fmla="*/ 87 h 323"/>
                <a:gd name="T30" fmla="*/ 111 w 290"/>
                <a:gd name="T31" fmla="*/ 142 h 323"/>
                <a:gd name="T32" fmla="*/ 130 w 290"/>
                <a:gd name="T33" fmla="*/ 218 h 323"/>
                <a:gd name="T34" fmla="*/ 144 w 290"/>
                <a:gd name="T35" fmla="*/ 237 h 323"/>
                <a:gd name="T36" fmla="*/ 193 w 290"/>
                <a:gd name="T37" fmla="*/ 275 h 323"/>
                <a:gd name="T38" fmla="*/ 236 w 290"/>
                <a:gd name="T39" fmla="*/ 316 h 323"/>
                <a:gd name="T40" fmla="*/ 245 w 290"/>
                <a:gd name="T41" fmla="*/ 322 h 323"/>
                <a:gd name="T42" fmla="*/ 232 w 290"/>
                <a:gd name="T43" fmla="*/ 277 h 323"/>
                <a:gd name="T44" fmla="*/ 169 w 290"/>
                <a:gd name="T45" fmla="*/ 244 h 323"/>
                <a:gd name="T46" fmla="*/ 156 w 290"/>
                <a:gd name="T47" fmla="*/ 226 h 323"/>
                <a:gd name="T48" fmla="*/ 170 w 290"/>
                <a:gd name="T49" fmla="*/ 193 h 323"/>
                <a:gd name="T50" fmla="*/ 146 w 290"/>
                <a:gd name="T51" fmla="*/ 212 h 323"/>
                <a:gd name="T52" fmla="*/ 130 w 290"/>
                <a:gd name="T53" fmla="*/ 192 h 323"/>
                <a:gd name="T54" fmla="*/ 148 w 290"/>
                <a:gd name="T55" fmla="*/ 101 h 323"/>
                <a:gd name="T56" fmla="*/ 195 w 290"/>
                <a:gd name="T57" fmla="*/ 124 h 323"/>
                <a:gd name="T58" fmla="*/ 206 w 290"/>
                <a:gd name="T59" fmla="*/ 157 h 323"/>
                <a:gd name="T60" fmla="*/ 245 w 290"/>
                <a:gd name="T61" fmla="*/ 218 h 323"/>
                <a:gd name="T62" fmla="*/ 281 w 290"/>
                <a:gd name="T63" fmla="*/ 262 h 323"/>
                <a:gd name="T64" fmla="*/ 289 w 290"/>
                <a:gd name="T65" fmla="*/ 251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0" h="323">
                  <a:moveTo>
                    <a:pt x="257" y="206"/>
                  </a:moveTo>
                  <a:cubicBezTo>
                    <a:pt x="250" y="200"/>
                    <a:pt x="244" y="194"/>
                    <a:pt x="239" y="188"/>
                  </a:cubicBezTo>
                  <a:cubicBezTo>
                    <a:pt x="231" y="177"/>
                    <a:pt x="225" y="165"/>
                    <a:pt x="221" y="152"/>
                  </a:cubicBezTo>
                  <a:cubicBezTo>
                    <a:pt x="221" y="149"/>
                    <a:pt x="220" y="146"/>
                    <a:pt x="219" y="143"/>
                  </a:cubicBezTo>
                  <a:cubicBezTo>
                    <a:pt x="219" y="143"/>
                    <a:pt x="219" y="142"/>
                    <a:pt x="219" y="142"/>
                  </a:cubicBezTo>
                  <a:cubicBezTo>
                    <a:pt x="220" y="142"/>
                    <a:pt x="221" y="142"/>
                    <a:pt x="222" y="142"/>
                  </a:cubicBezTo>
                  <a:cubicBezTo>
                    <a:pt x="234" y="142"/>
                    <a:pt x="246" y="138"/>
                    <a:pt x="254" y="129"/>
                  </a:cubicBezTo>
                  <a:cubicBezTo>
                    <a:pt x="258" y="126"/>
                    <a:pt x="258" y="121"/>
                    <a:pt x="255" y="118"/>
                  </a:cubicBezTo>
                  <a:cubicBezTo>
                    <a:pt x="251" y="115"/>
                    <a:pt x="246" y="114"/>
                    <a:pt x="243" y="118"/>
                  </a:cubicBezTo>
                  <a:cubicBezTo>
                    <a:pt x="236" y="125"/>
                    <a:pt x="224" y="128"/>
                    <a:pt x="214" y="125"/>
                  </a:cubicBezTo>
                  <a:cubicBezTo>
                    <a:pt x="212" y="122"/>
                    <a:pt x="211" y="119"/>
                    <a:pt x="209" y="116"/>
                  </a:cubicBezTo>
                  <a:cubicBezTo>
                    <a:pt x="197" y="97"/>
                    <a:pt x="174" y="90"/>
                    <a:pt x="152" y="85"/>
                  </a:cubicBezTo>
                  <a:cubicBezTo>
                    <a:pt x="92" y="71"/>
                    <a:pt x="92" y="71"/>
                    <a:pt x="92" y="71"/>
                  </a:cubicBezTo>
                  <a:cubicBezTo>
                    <a:pt x="81" y="69"/>
                    <a:pt x="70" y="66"/>
                    <a:pt x="60" y="62"/>
                  </a:cubicBezTo>
                  <a:cubicBezTo>
                    <a:pt x="54" y="45"/>
                    <a:pt x="51" y="26"/>
                    <a:pt x="50" y="8"/>
                  </a:cubicBezTo>
                  <a:cubicBezTo>
                    <a:pt x="49" y="3"/>
                    <a:pt x="46" y="0"/>
                    <a:pt x="41" y="0"/>
                  </a:cubicBezTo>
                  <a:cubicBezTo>
                    <a:pt x="37" y="0"/>
                    <a:pt x="33" y="4"/>
                    <a:pt x="34" y="9"/>
                  </a:cubicBezTo>
                  <a:cubicBezTo>
                    <a:pt x="35" y="25"/>
                    <a:pt x="37" y="41"/>
                    <a:pt x="41" y="56"/>
                  </a:cubicBezTo>
                  <a:cubicBezTo>
                    <a:pt x="40" y="56"/>
                    <a:pt x="39" y="56"/>
                    <a:pt x="38" y="56"/>
                  </a:cubicBezTo>
                  <a:cubicBezTo>
                    <a:pt x="35" y="55"/>
                    <a:pt x="32" y="56"/>
                    <a:pt x="29" y="56"/>
                  </a:cubicBezTo>
                  <a:cubicBezTo>
                    <a:pt x="27" y="56"/>
                    <a:pt x="24" y="56"/>
                    <a:pt x="23" y="56"/>
                  </a:cubicBezTo>
                  <a:cubicBezTo>
                    <a:pt x="19" y="55"/>
                    <a:pt x="17" y="54"/>
                    <a:pt x="16" y="53"/>
                  </a:cubicBezTo>
                  <a:cubicBezTo>
                    <a:pt x="13" y="49"/>
                    <a:pt x="8" y="48"/>
                    <a:pt x="4" y="51"/>
                  </a:cubicBezTo>
                  <a:cubicBezTo>
                    <a:pt x="1" y="53"/>
                    <a:pt x="0" y="58"/>
                    <a:pt x="2" y="62"/>
                  </a:cubicBezTo>
                  <a:cubicBezTo>
                    <a:pt x="6" y="68"/>
                    <a:pt x="13" y="71"/>
                    <a:pt x="21" y="72"/>
                  </a:cubicBezTo>
                  <a:cubicBezTo>
                    <a:pt x="24" y="72"/>
                    <a:pt x="27" y="72"/>
                    <a:pt x="29" y="72"/>
                  </a:cubicBezTo>
                  <a:cubicBezTo>
                    <a:pt x="32" y="72"/>
                    <a:pt x="34" y="72"/>
                    <a:pt x="36" y="72"/>
                  </a:cubicBezTo>
                  <a:cubicBezTo>
                    <a:pt x="41" y="72"/>
                    <a:pt x="45" y="74"/>
                    <a:pt x="50" y="76"/>
                  </a:cubicBezTo>
                  <a:cubicBezTo>
                    <a:pt x="51" y="76"/>
                    <a:pt x="53" y="77"/>
                    <a:pt x="54" y="77"/>
                  </a:cubicBezTo>
                  <a:cubicBezTo>
                    <a:pt x="65" y="82"/>
                    <a:pt x="77" y="84"/>
                    <a:pt x="88" y="87"/>
                  </a:cubicBezTo>
                  <a:cubicBezTo>
                    <a:pt x="132" y="97"/>
                    <a:pt x="132" y="97"/>
                    <a:pt x="132" y="97"/>
                  </a:cubicBezTo>
                  <a:cubicBezTo>
                    <a:pt x="124" y="111"/>
                    <a:pt x="116" y="126"/>
                    <a:pt x="111" y="142"/>
                  </a:cubicBezTo>
                  <a:cubicBezTo>
                    <a:pt x="105" y="163"/>
                    <a:pt x="107" y="184"/>
                    <a:pt x="116" y="200"/>
                  </a:cubicBezTo>
                  <a:cubicBezTo>
                    <a:pt x="120" y="207"/>
                    <a:pt x="125" y="213"/>
                    <a:pt x="130" y="218"/>
                  </a:cubicBezTo>
                  <a:cubicBezTo>
                    <a:pt x="133" y="222"/>
                    <a:pt x="135" y="225"/>
                    <a:pt x="138" y="228"/>
                  </a:cubicBezTo>
                  <a:cubicBezTo>
                    <a:pt x="140" y="231"/>
                    <a:pt x="142" y="234"/>
                    <a:pt x="144" y="237"/>
                  </a:cubicBezTo>
                  <a:cubicBezTo>
                    <a:pt x="148" y="243"/>
                    <a:pt x="152" y="250"/>
                    <a:pt x="157" y="255"/>
                  </a:cubicBezTo>
                  <a:cubicBezTo>
                    <a:pt x="168" y="265"/>
                    <a:pt x="181" y="270"/>
                    <a:pt x="193" y="275"/>
                  </a:cubicBezTo>
                  <a:cubicBezTo>
                    <a:pt x="204" y="279"/>
                    <a:pt x="214" y="283"/>
                    <a:pt x="222" y="289"/>
                  </a:cubicBezTo>
                  <a:cubicBezTo>
                    <a:pt x="230" y="296"/>
                    <a:pt x="235" y="305"/>
                    <a:pt x="236" y="316"/>
                  </a:cubicBezTo>
                  <a:cubicBezTo>
                    <a:pt x="237" y="320"/>
                    <a:pt x="240" y="323"/>
                    <a:pt x="244" y="323"/>
                  </a:cubicBezTo>
                  <a:cubicBezTo>
                    <a:pt x="245" y="323"/>
                    <a:pt x="245" y="322"/>
                    <a:pt x="245" y="322"/>
                  </a:cubicBezTo>
                  <a:cubicBezTo>
                    <a:pt x="250" y="322"/>
                    <a:pt x="253" y="318"/>
                    <a:pt x="252" y="313"/>
                  </a:cubicBezTo>
                  <a:cubicBezTo>
                    <a:pt x="250" y="299"/>
                    <a:pt x="243" y="286"/>
                    <a:pt x="232" y="277"/>
                  </a:cubicBezTo>
                  <a:cubicBezTo>
                    <a:pt x="222" y="269"/>
                    <a:pt x="210" y="264"/>
                    <a:pt x="199" y="260"/>
                  </a:cubicBezTo>
                  <a:cubicBezTo>
                    <a:pt x="187" y="255"/>
                    <a:pt x="177" y="251"/>
                    <a:pt x="169" y="244"/>
                  </a:cubicBezTo>
                  <a:cubicBezTo>
                    <a:pt x="165" y="239"/>
                    <a:pt x="161" y="234"/>
                    <a:pt x="158" y="228"/>
                  </a:cubicBezTo>
                  <a:cubicBezTo>
                    <a:pt x="157" y="228"/>
                    <a:pt x="156" y="227"/>
                    <a:pt x="156" y="226"/>
                  </a:cubicBezTo>
                  <a:cubicBezTo>
                    <a:pt x="161" y="219"/>
                    <a:pt x="167" y="212"/>
                    <a:pt x="172" y="204"/>
                  </a:cubicBezTo>
                  <a:cubicBezTo>
                    <a:pt x="174" y="201"/>
                    <a:pt x="173" y="196"/>
                    <a:pt x="170" y="193"/>
                  </a:cubicBezTo>
                  <a:cubicBezTo>
                    <a:pt x="166" y="191"/>
                    <a:pt x="161" y="192"/>
                    <a:pt x="158" y="195"/>
                  </a:cubicBezTo>
                  <a:cubicBezTo>
                    <a:pt x="154" y="201"/>
                    <a:pt x="150" y="207"/>
                    <a:pt x="146" y="212"/>
                  </a:cubicBezTo>
                  <a:cubicBezTo>
                    <a:pt x="145" y="211"/>
                    <a:pt x="143" y="209"/>
                    <a:pt x="142" y="208"/>
                  </a:cubicBezTo>
                  <a:cubicBezTo>
                    <a:pt x="138" y="203"/>
                    <a:pt x="133" y="198"/>
                    <a:pt x="130" y="192"/>
                  </a:cubicBezTo>
                  <a:cubicBezTo>
                    <a:pt x="121" y="176"/>
                    <a:pt x="124" y="156"/>
                    <a:pt x="127" y="146"/>
                  </a:cubicBezTo>
                  <a:cubicBezTo>
                    <a:pt x="131" y="130"/>
                    <a:pt x="140" y="115"/>
                    <a:pt x="148" y="101"/>
                  </a:cubicBezTo>
                  <a:cubicBezTo>
                    <a:pt x="149" y="101"/>
                    <a:pt x="149" y="101"/>
                    <a:pt x="149" y="101"/>
                  </a:cubicBezTo>
                  <a:cubicBezTo>
                    <a:pt x="168" y="105"/>
                    <a:pt x="187" y="111"/>
                    <a:pt x="195" y="124"/>
                  </a:cubicBezTo>
                  <a:cubicBezTo>
                    <a:pt x="200" y="131"/>
                    <a:pt x="201" y="139"/>
                    <a:pt x="203" y="147"/>
                  </a:cubicBezTo>
                  <a:cubicBezTo>
                    <a:pt x="204" y="150"/>
                    <a:pt x="205" y="153"/>
                    <a:pt x="206" y="157"/>
                  </a:cubicBezTo>
                  <a:cubicBezTo>
                    <a:pt x="210" y="171"/>
                    <a:pt x="217" y="186"/>
                    <a:pt x="227" y="198"/>
                  </a:cubicBezTo>
                  <a:cubicBezTo>
                    <a:pt x="232" y="205"/>
                    <a:pt x="239" y="211"/>
                    <a:pt x="245" y="218"/>
                  </a:cubicBezTo>
                  <a:cubicBezTo>
                    <a:pt x="257" y="230"/>
                    <a:pt x="269" y="241"/>
                    <a:pt x="273" y="256"/>
                  </a:cubicBezTo>
                  <a:cubicBezTo>
                    <a:pt x="274" y="260"/>
                    <a:pt x="277" y="262"/>
                    <a:pt x="281" y="262"/>
                  </a:cubicBezTo>
                  <a:cubicBezTo>
                    <a:pt x="282" y="262"/>
                    <a:pt x="283" y="262"/>
                    <a:pt x="283" y="262"/>
                  </a:cubicBezTo>
                  <a:cubicBezTo>
                    <a:pt x="288" y="260"/>
                    <a:pt x="290" y="256"/>
                    <a:pt x="289" y="251"/>
                  </a:cubicBezTo>
                  <a:cubicBezTo>
                    <a:pt x="283" y="233"/>
                    <a:pt x="270" y="219"/>
                    <a:pt x="257" y="20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5"/>
            <p:cNvSpPr>
              <a:spLocks/>
            </p:cNvSpPr>
            <p:nvPr/>
          </p:nvSpPr>
          <p:spPr bwMode="auto">
            <a:xfrm>
              <a:off x="5300663" y="4605338"/>
              <a:ext cx="515938" cy="396875"/>
            </a:xfrm>
            <a:custGeom>
              <a:avLst/>
              <a:gdLst>
                <a:gd name="T0" fmla="*/ 192 w 203"/>
                <a:gd name="T1" fmla="*/ 138 h 156"/>
                <a:gd name="T2" fmla="*/ 140 w 203"/>
                <a:gd name="T3" fmla="*/ 124 h 156"/>
                <a:gd name="T4" fmla="*/ 130 w 203"/>
                <a:gd name="T5" fmla="*/ 110 h 156"/>
                <a:gd name="T6" fmla="*/ 124 w 203"/>
                <a:gd name="T7" fmla="*/ 100 h 156"/>
                <a:gd name="T8" fmla="*/ 96 w 203"/>
                <a:gd name="T9" fmla="*/ 80 h 156"/>
                <a:gd name="T10" fmla="*/ 96 w 203"/>
                <a:gd name="T11" fmla="*/ 80 h 156"/>
                <a:gd name="T12" fmla="*/ 90 w 203"/>
                <a:gd name="T13" fmla="*/ 49 h 156"/>
                <a:gd name="T14" fmla="*/ 82 w 203"/>
                <a:gd name="T15" fmla="*/ 41 h 156"/>
                <a:gd name="T16" fmla="*/ 74 w 203"/>
                <a:gd name="T17" fmla="*/ 49 h 156"/>
                <a:gd name="T18" fmla="*/ 78 w 203"/>
                <a:gd name="T19" fmla="*/ 79 h 156"/>
                <a:gd name="T20" fmla="*/ 64 w 203"/>
                <a:gd name="T21" fmla="*/ 77 h 156"/>
                <a:gd name="T22" fmla="*/ 50 w 203"/>
                <a:gd name="T23" fmla="*/ 66 h 156"/>
                <a:gd name="T24" fmla="*/ 16 w 203"/>
                <a:gd name="T25" fmla="*/ 7 h 156"/>
                <a:gd name="T26" fmla="*/ 8 w 203"/>
                <a:gd name="T27" fmla="*/ 0 h 156"/>
                <a:gd name="T28" fmla="*/ 0 w 203"/>
                <a:gd name="T29" fmla="*/ 9 h 156"/>
                <a:gd name="T30" fmla="*/ 38 w 203"/>
                <a:gd name="T31" fmla="*/ 77 h 156"/>
                <a:gd name="T32" fmla="*/ 59 w 203"/>
                <a:gd name="T33" fmla="*/ 93 h 156"/>
                <a:gd name="T34" fmla="*/ 80 w 203"/>
                <a:gd name="T35" fmla="*/ 95 h 156"/>
                <a:gd name="T36" fmla="*/ 93 w 203"/>
                <a:gd name="T37" fmla="*/ 95 h 156"/>
                <a:gd name="T38" fmla="*/ 111 w 203"/>
                <a:gd name="T39" fmla="*/ 110 h 156"/>
                <a:gd name="T40" fmla="*/ 117 w 203"/>
                <a:gd name="T41" fmla="*/ 119 h 156"/>
                <a:gd name="T42" fmla="*/ 128 w 203"/>
                <a:gd name="T43" fmla="*/ 134 h 156"/>
                <a:gd name="T44" fmla="*/ 178 w 203"/>
                <a:gd name="T45" fmla="*/ 156 h 156"/>
                <a:gd name="T46" fmla="*/ 197 w 203"/>
                <a:gd name="T47" fmla="*/ 153 h 156"/>
                <a:gd name="T48" fmla="*/ 202 w 203"/>
                <a:gd name="T49" fmla="*/ 143 h 156"/>
                <a:gd name="T50" fmla="*/ 192 w 203"/>
                <a:gd name="T51" fmla="*/ 138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2" y="138"/>
                  </a:moveTo>
                  <a:cubicBezTo>
                    <a:pt x="174" y="143"/>
                    <a:pt x="153" y="137"/>
                    <a:pt x="140" y="124"/>
                  </a:cubicBezTo>
                  <a:cubicBezTo>
                    <a:pt x="137" y="119"/>
                    <a:pt x="133" y="115"/>
                    <a:pt x="130" y="110"/>
                  </a:cubicBezTo>
                  <a:cubicBezTo>
                    <a:pt x="128" y="107"/>
                    <a:pt x="126" y="103"/>
                    <a:pt x="124" y="100"/>
                  </a:cubicBezTo>
                  <a:cubicBezTo>
                    <a:pt x="115" y="89"/>
                    <a:pt x="106" y="82"/>
                    <a:pt x="96" y="80"/>
                  </a:cubicBezTo>
                  <a:cubicBezTo>
                    <a:pt x="96" y="80"/>
                    <a:pt x="96" y="80"/>
                    <a:pt x="96" y="80"/>
                  </a:cubicBezTo>
                  <a:cubicBezTo>
                    <a:pt x="92" y="70"/>
                    <a:pt x="90" y="60"/>
                    <a:pt x="90" y="49"/>
                  </a:cubicBezTo>
                  <a:cubicBezTo>
                    <a:pt x="90" y="45"/>
                    <a:pt x="87" y="41"/>
                    <a:pt x="82" y="41"/>
                  </a:cubicBezTo>
                  <a:cubicBezTo>
                    <a:pt x="78" y="41"/>
                    <a:pt x="74" y="44"/>
                    <a:pt x="74" y="49"/>
                  </a:cubicBezTo>
                  <a:cubicBezTo>
                    <a:pt x="74" y="59"/>
                    <a:pt x="75" y="69"/>
                    <a:pt x="78" y="79"/>
                  </a:cubicBezTo>
                  <a:cubicBezTo>
                    <a:pt x="73" y="79"/>
                    <a:pt x="68" y="79"/>
                    <a:pt x="64" y="77"/>
                  </a:cubicBezTo>
                  <a:cubicBezTo>
                    <a:pt x="59" y="76"/>
                    <a:pt x="55" y="70"/>
                    <a:pt x="50" y="66"/>
                  </a:cubicBezTo>
                  <a:cubicBezTo>
                    <a:pt x="33" y="46"/>
                    <a:pt x="18" y="29"/>
                    <a:pt x="16" y="7"/>
                  </a:cubicBezTo>
                  <a:cubicBezTo>
                    <a:pt x="16" y="3"/>
                    <a:pt x="12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3" y="37"/>
                    <a:pt x="23" y="60"/>
                    <a:pt x="38" y="77"/>
                  </a:cubicBezTo>
                  <a:cubicBezTo>
                    <a:pt x="44" y="82"/>
                    <a:pt x="50" y="89"/>
                    <a:pt x="59" y="93"/>
                  </a:cubicBezTo>
                  <a:cubicBezTo>
                    <a:pt x="66" y="95"/>
                    <a:pt x="73" y="95"/>
                    <a:pt x="80" y="95"/>
                  </a:cubicBezTo>
                  <a:cubicBezTo>
                    <a:pt x="84" y="95"/>
                    <a:pt x="89" y="94"/>
                    <a:pt x="93" y="95"/>
                  </a:cubicBezTo>
                  <a:cubicBezTo>
                    <a:pt x="99" y="97"/>
                    <a:pt x="105" y="102"/>
                    <a:pt x="111" y="110"/>
                  </a:cubicBezTo>
                  <a:cubicBezTo>
                    <a:pt x="113" y="113"/>
                    <a:pt x="115" y="116"/>
                    <a:pt x="117" y="119"/>
                  </a:cubicBezTo>
                  <a:cubicBezTo>
                    <a:pt x="120" y="124"/>
                    <a:pt x="124" y="129"/>
                    <a:pt x="128" y="134"/>
                  </a:cubicBezTo>
                  <a:cubicBezTo>
                    <a:pt x="141" y="148"/>
                    <a:pt x="159" y="156"/>
                    <a:pt x="178" y="156"/>
                  </a:cubicBezTo>
                  <a:cubicBezTo>
                    <a:pt x="184" y="156"/>
                    <a:pt x="191" y="155"/>
                    <a:pt x="197" y="153"/>
                  </a:cubicBezTo>
                  <a:cubicBezTo>
                    <a:pt x="201" y="152"/>
                    <a:pt x="203" y="147"/>
                    <a:pt x="202" y="143"/>
                  </a:cubicBezTo>
                  <a:cubicBezTo>
                    <a:pt x="201" y="139"/>
                    <a:pt x="196" y="136"/>
                    <a:pt x="192" y="1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6"/>
            <p:cNvSpPr>
              <a:spLocks/>
            </p:cNvSpPr>
            <p:nvPr/>
          </p:nvSpPr>
          <p:spPr bwMode="auto">
            <a:xfrm>
              <a:off x="5289551" y="2522538"/>
              <a:ext cx="173038" cy="212725"/>
            </a:xfrm>
            <a:custGeom>
              <a:avLst/>
              <a:gdLst>
                <a:gd name="T0" fmla="*/ 58 w 68"/>
                <a:gd name="T1" fmla="*/ 1 h 84"/>
                <a:gd name="T2" fmla="*/ 9 w 68"/>
                <a:gd name="T3" fmla="*/ 56 h 84"/>
                <a:gd name="T4" fmla="*/ 9 w 68"/>
                <a:gd name="T5" fmla="*/ 59 h 84"/>
                <a:gd name="T6" fmla="*/ 8 w 68"/>
                <a:gd name="T7" fmla="*/ 66 h 84"/>
                <a:gd name="T8" fmla="*/ 6 w 68"/>
                <a:gd name="T9" fmla="*/ 68 h 84"/>
                <a:gd name="T10" fmla="*/ 1 w 68"/>
                <a:gd name="T11" fmla="*/ 78 h 84"/>
                <a:gd name="T12" fmla="*/ 9 w 68"/>
                <a:gd name="T13" fmla="*/ 84 h 84"/>
                <a:gd name="T14" fmla="*/ 11 w 68"/>
                <a:gd name="T15" fmla="*/ 84 h 84"/>
                <a:gd name="T16" fmla="*/ 23 w 68"/>
                <a:gd name="T17" fmla="*/ 70 h 84"/>
                <a:gd name="T18" fmla="*/ 25 w 68"/>
                <a:gd name="T19" fmla="*/ 60 h 84"/>
                <a:gd name="T20" fmla="*/ 25 w 68"/>
                <a:gd name="T21" fmla="*/ 58 h 84"/>
                <a:gd name="T22" fmla="*/ 61 w 68"/>
                <a:gd name="T23" fmla="*/ 17 h 84"/>
                <a:gd name="T24" fmla="*/ 67 w 68"/>
                <a:gd name="T25" fmla="*/ 7 h 84"/>
                <a:gd name="T26" fmla="*/ 58 w 68"/>
                <a:gd name="T27" fmla="*/ 1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8" h="84">
                  <a:moveTo>
                    <a:pt x="58" y="1"/>
                  </a:moveTo>
                  <a:cubicBezTo>
                    <a:pt x="32" y="7"/>
                    <a:pt x="12" y="30"/>
                    <a:pt x="9" y="56"/>
                  </a:cubicBezTo>
                  <a:cubicBezTo>
                    <a:pt x="9" y="57"/>
                    <a:pt x="9" y="58"/>
                    <a:pt x="9" y="59"/>
                  </a:cubicBezTo>
                  <a:cubicBezTo>
                    <a:pt x="9" y="62"/>
                    <a:pt x="8" y="64"/>
                    <a:pt x="8" y="66"/>
                  </a:cubicBezTo>
                  <a:cubicBezTo>
                    <a:pt x="7" y="67"/>
                    <a:pt x="7" y="68"/>
                    <a:pt x="6" y="68"/>
                  </a:cubicBezTo>
                  <a:cubicBezTo>
                    <a:pt x="2" y="69"/>
                    <a:pt x="0" y="74"/>
                    <a:pt x="1" y="78"/>
                  </a:cubicBezTo>
                  <a:cubicBezTo>
                    <a:pt x="2" y="82"/>
                    <a:pt x="5" y="84"/>
                    <a:pt x="9" y="84"/>
                  </a:cubicBezTo>
                  <a:cubicBezTo>
                    <a:pt x="9" y="84"/>
                    <a:pt x="10" y="84"/>
                    <a:pt x="11" y="84"/>
                  </a:cubicBezTo>
                  <a:cubicBezTo>
                    <a:pt x="17" y="82"/>
                    <a:pt x="21" y="77"/>
                    <a:pt x="23" y="70"/>
                  </a:cubicBezTo>
                  <a:cubicBezTo>
                    <a:pt x="24" y="67"/>
                    <a:pt x="25" y="63"/>
                    <a:pt x="25" y="60"/>
                  </a:cubicBezTo>
                  <a:cubicBezTo>
                    <a:pt x="25" y="60"/>
                    <a:pt x="25" y="59"/>
                    <a:pt x="25" y="58"/>
                  </a:cubicBezTo>
                  <a:cubicBezTo>
                    <a:pt x="27" y="39"/>
                    <a:pt x="43" y="21"/>
                    <a:pt x="61" y="17"/>
                  </a:cubicBezTo>
                  <a:cubicBezTo>
                    <a:pt x="66" y="16"/>
                    <a:pt x="68" y="12"/>
                    <a:pt x="67" y="7"/>
                  </a:cubicBezTo>
                  <a:cubicBezTo>
                    <a:pt x="66" y="3"/>
                    <a:pt x="62" y="0"/>
                    <a:pt x="5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7"/>
            <p:cNvSpPr>
              <a:spLocks/>
            </p:cNvSpPr>
            <p:nvPr/>
          </p:nvSpPr>
          <p:spPr bwMode="auto">
            <a:xfrm>
              <a:off x="5549901" y="2357438"/>
              <a:ext cx="195263" cy="203200"/>
            </a:xfrm>
            <a:custGeom>
              <a:avLst/>
              <a:gdLst>
                <a:gd name="T0" fmla="*/ 69 w 77"/>
                <a:gd name="T1" fmla="*/ 1 h 80"/>
                <a:gd name="T2" fmla="*/ 36 w 77"/>
                <a:gd name="T3" fmla="*/ 15 h 80"/>
                <a:gd name="T4" fmla="*/ 24 w 77"/>
                <a:gd name="T5" fmla="*/ 40 h 80"/>
                <a:gd name="T6" fmla="*/ 22 w 77"/>
                <a:gd name="T7" fmla="*/ 47 h 80"/>
                <a:gd name="T8" fmla="*/ 7 w 77"/>
                <a:gd name="T9" fmla="*/ 64 h 80"/>
                <a:gd name="T10" fmla="*/ 0 w 77"/>
                <a:gd name="T11" fmla="*/ 73 h 80"/>
                <a:gd name="T12" fmla="*/ 8 w 77"/>
                <a:gd name="T13" fmla="*/ 80 h 80"/>
                <a:gd name="T14" fmla="*/ 9 w 77"/>
                <a:gd name="T15" fmla="*/ 80 h 80"/>
                <a:gd name="T16" fmla="*/ 37 w 77"/>
                <a:gd name="T17" fmla="*/ 52 h 80"/>
                <a:gd name="T18" fmla="*/ 40 w 77"/>
                <a:gd name="T19" fmla="*/ 44 h 80"/>
                <a:gd name="T20" fmla="*/ 48 w 77"/>
                <a:gd name="T21" fmla="*/ 25 h 80"/>
                <a:gd name="T22" fmla="*/ 67 w 77"/>
                <a:gd name="T23" fmla="*/ 17 h 80"/>
                <a:gd name="T24" fmla="*/ 76 w 77"/>
                <a:gd name="T25" fmla="*/ 10 h 80"/>
                <a:gd name="T26" fmla="*/ 69 w 77"/>
                <a:gd name="T27" fmla="*/ 1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69" y="1"/>
                  </a:moveTo>
                  <a:cubicBezTo>
                    <a:pt x="56" y="0"/>
                    <a:pt x="44" y="5"/>
                    <a:pt x="36" y="15"/>
                  </a:cubicBezTo>
                  <a:cubicBezTo>
                    <a:pt x="30" y="22"/>
                    <a:pt x="27" y="31"/>
                    <a:pt x="24" y="40"/>
                  </a:cubicBezTo>
                  <a:cubicBezTo>
                    <a:pt x="23" y="42"/>
                    <a:pt x="23" y="45"/>
                    <a:pt x="22" y="47"/>
                  </a:cubicBezTo>
                  <a:cubicBezTo>
                    <a:pt x="20" y="51"/>
                    <a:pt x="16" y="63"/>
                    <a:pt x="7" y="64"/>
                  </a:cubicBezTo>
                  <a:cubicBezTo>
                    <a:pt x="3" y="65"/>
                    <a:pt x="0" y="69"/>
                    <a:pt x="0" y="73"/>
                  </a:cubicBezTo>
                  <a:cubicBezTo>
                    <a:pt x="1" y="77"/>
                    <a:pt x="4" y="80"/>
                    <a:pt x="8" y="80"/>
                  </a:cubicBezTo>
                  <a:cubicBezTo>
                    <a:pt x="9" y="80"/>
                    <a:pt x="9" y="80"/>
                    <a:pt x="9" y="80"/>
                  </a:cubicBezTo>
                  <a:cubicBezTo>
                    <a:pt x="21" y="78"/>
                    <a:pt x="31" y="68"/>
                    <a:pt x="37" y="52"/>
                  </a:cubicBezTo>
                  <a:cubicBezTo>
                    <a:pt x="38" y="50"/>
                    <a:pt x="39" y="47"/>
                    <a:pt x="40" y="44"/>
                  </a:cubicBezTo>
                  <a:cubicBezTo>
                    <a:pt x="42" y="37"/>
                    <a:pt x="44" y="30"/>
                    <a:pt x="48" y="25"/>
                  </a:cubicBezTo>
                  <a:cubicBezTo>
                    <a:pt x="53" y="20"/>
                    <a:pt x="60" y="17"/>
                    <a:pt x="67" y="17"/>
                  </a:cubicBezTo>
                  <a:cubicBezTo>
                    <a:pt x="72" y="18"/>
                    <a:pt x="76" y="14"/>
                    <a:pt x="76" y="10"/>
                  </a:cubicBezTo>
                  <a:cubicBezTo>
                    <a:pt x="77" y="6"/>
                    <a:pt x="73" y="2"/>
                    <a:pt x="69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 noEditPoints="1"/>
            </p:cNvSpPr>
            <p:nvPr/>
          </p:nvSpPr>
          <p:spPr bwMode="auto">
            <a:xfrm>
              <a:off x="4783138" y="2252663"/>
              <a:ext cx="1363663" cy="2879725"/>
            </a:xfrm>
            <a:custGeom>
              <a:avLst/>
              <a:gdLst>
                <a:gd name="T0" fmla="*/ 505 w 536"/>
                <a:gd name="T1" fmla="*/ 515 h 1132"/>
                <a:gd name="T2" fmla="*/ 511 w 536"/>
                <a:gd name="T3" fmla="*/ 385 h 1132"/>
                <a:gd name="T4" fmla="*/ 501 w 536"/>
                <a:gd name="T5" fmla="*/ 234 h 1132"/>
                <a:gd name="T6" fmla="*/ 263 w 536"/>
                <a:gd name="T7" fmla="*/ 78 h 1132"/>
                <a:gd name="T8" fmla="*/ 106 w 536"/>
                <a:gd name="T9" fmla="*/ 240 h 1132"/>
                <a:gd name="T10" fmla="*/ 26 w 536"/>
                <a:gd name="T11" fmla="*/ 470 h 1132"/>
                <a:gd name="T12" fmla="*/ 69 w 536"/>
                <a:gd name="T13" fmla="*/ 782 h 1132"/>
                <a:gd name="T14" fmla="*/ 162 w 536"/>
                <a:gd name="T15" fmla="*/ 1009 h 1132"/>
                <a:gd name="T16" fmla="*/ 400 w 536"/>
                <a:gd name="T17" fmla="*/ 1132 h 1132"/>
                <a:gd name="T18" fmla="*/ 507 w 536"/>
                <a:gd name="T19" fmla="*/ 1013 h 1132"/>
                <a:gd name="T20" fmla="*/ 495 w 536"/>
                <a:gd name="T21" fmla="*/ 905 h 1132"/>
                <a:gd name="T22" fmla="*/ 521 w 536"/>
                <a:gd name="T23" fmla="*/ 738 h 1132"/>
                <a:gd name="T24" fmla="*/ 222 w 536"/>
                <a:gd name="T25" fmla="*/ 247 h 1132"/>
                <a:gd name="T26" fmla="*/ 234 w 536"/>
                <a:gd name="T27" fmla="*/ 300 h 1132"/>
                <a:gd name="T28" fmla="*/ 246 w 536"/>
                <a:gd name="T29" fmla="*/ 202 h 1132"/>
                <a:gd name="T30" fmla="*/ 337 w 536"/>
                <a:gd name="T31" fmla="*/ 164 h 1132"/>
                <a:gd name="T32" fmla="*/ 340 w 536"/>
                <a:gd name="T33" fmla="*/ 272 h 1132"/>
                <a:gd name="T34" fmla="*/ 327 w 536"/>
                <a:gd name="T35" fmla="*/ 420 h 1132"/>
                <a:gd name="T36" fmla="*/ 353 w 536"/>
                <a:gd name="T37" fmla="*/ 483 h 1132"/>
                <a:gd name="T38" fmla="*/ 373 w 536"/>
                <a:gd name="T39" fmla="*/ 516 h 1132"/>
                <a:gd name="T40" fmla="*/ 416 w 536"/>
                <a:gd name="T41" fmla="*/ 466 h 1132"/>
                <a:gd name="T42" fmla="*/ 353 w 536"/>
                <a:gd name="T43" fmla="*/ 458 h 1132"/>
                <a:gd name="T44" fmla="*/ 354 w 536"/>
                <a:gd name="T45" fmla="*/ 373 h 1132"/>
                <a:gd name="T46" fmla="*/ 360 w 536"/>
                <a:gd name="T47" fmla="*/ 272 h 1132"/>
                <a:gd name="T48" fmla="*/ 350 w 536"/>
                <a:gd name="T49" fmla="*/ 207 h 1132"/>
                <a:gd name="T50" fmla="*/ 394 w 536"/>
                <a:gd name="T51" fmla="*/ 119 h 1132"/>
                <a:gd name="T52" fmla="*/ 356 w 536"/>
                <a:gd name="T53" fmla="*/ 161 h 1132"/>
                <a:gd name="T54" fmla="*/ 303 w 536"/>
                <a:gd name="T55" fmla="*/ 150 h 1132"/>
                <a:gd name="T56" fmla="*/ 154 w 536"/>
                <a:gd name="T57" fmla="*/ 220 h 1132"/>
                <a:gd name="T58" fmla="*/ 283 w 536"/>
                <a:gd name="T59" fmla="*/ 77 h 1132"/>
                <a:gd name="T60" fmla="*/ 485 w 536"/>
                <a:gd name="T61" fmla="*/ 214 h 1132"/>
                <a:gd name="T62" fmla="*/ 487 w 536"/>
                <a:gd name="T63" fmla="*/ 242 h 1132"/>
                <a:gd name="T64" fmla="*/ 495 w 536"/>
                <a:gd name="T65" fmla="*/ 385 h 1132"/>
                <a:gd name="T66" fmla="*/ 442 w 536"/>
                <a:gd name="T67" fmla="*/ 424 h 1132"/>
                <a:gd name="T68" fmla="*/ 490 w 536"/>
                <a:gd name="T69" fmla="*/ 521 h 1132"/>
                <a:gd name="T70" fmla="*/ 335 w 536"/>
                <a:gd name="T71" fmla="*/ 572 h 1132"/>
                <a:gd name="T72" fmla="*/ 229 w 536"/>
                <a:gd name="T73" fmla="*/ 520 h 1132"/>
                <a:gd name="T74" fmla="*/ 156 w 536"/>
                <a:gd name="T75" fmla="*/ 426 h 1132"/>
                <a:gd name="T76" fmla="*/ 505 w 536"/>
                <a:gd name="T77" fmla="*/ 735 h 1132"/>
                <a:gd name="T78" fmla="*/ 473 w 536"/>
                <a:gd name="T79" fmla="*/ 801 h 1132"/>
                <a:gd name="T80" fmla="*/ 478 w 536"/>
                <a:gd name="T81" fmla="*/ 900 h 1132"/>
                <a:gd name="T82" fmla="*/ 456 w 536"/>
                <a:gd name="T83" fmla="*/ 929 h 1132"/>
                <a:gd name="T84" fmla="*/ 491 w 536"/>
                <a:gd name="T85" fmla="*/ 1008 h 1132"/>
                <a:gd name="T86" fmla="*/ 475 w 536"/>
                <a:gd name="T87" fmla="*/ 1046 h 1132"/>
                <a:gd name="T88" fmla="*/ 430 w 536"/>
                <a:gd name="T89" fmla="*/ 1111 h 1132"/>
                <a:gd name="T90" fmla="*/ 228 w 536"/>
                <a:gd name="T91" fmla="*/ 1032 h 1132"/>
                <a:gd name="T92" fmla="*/ 204 w 536"/>
                <a:gd name="T93" fmla="*/ 1024 h 1132"/>
                <a:gd name="T94" fmla="*/ 150 w 536"/>
                <a:gd name="T95" fmla="*/ 935 h 1132"/>
                <a:gd name="T96" fmla="*/ 101 w 536"/>
                <a:gd name="T97" fmla="*/ 812 h 1132"/>
                <a:gd name="T98" fmla="*/ 73 w 536"/>
                <a:gd name="T99" fmla="*/ 754 h 1132"/>
                <a:gd name="T100" fmla="*/ 87 w 536"/>
                <a:gd name="T101" fmla="*/ 690 h 1132"/>
                <a:gd name="T102" fmla="*/ 71 w 536"/>
                <a:gd name="T103" fmla="*/ 640 h 1132"/>
                <a:gd name="T104" fmla="*/ 64 w 536"/>
                <a:gd name="T105" fmla="*/ 483 h 1132"/>
                <a:gd name="T106" fmla="*/ 97 w 536"/>
                <a:gd name="T107" fmla="*/ 392 h 1132"/>
                <a:gd name="T108" fmla="*/ 196 w 536"/>
                <a:gd name="T109" fmla="*/ 531 h 1132"/>
                <a:gd name="T110" fmla="*/ 319 w 536"/>
                <a:gd name="T111" fmla="*/ 579 h 1132"/>
                <a:gd name="T112" fmla="*/ 489 w 536"/>
                <a:gd name="T113" fmla="*/ 676 h 1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2">
                  <a:moveTo>
                    <a:pt x="506" y="669"/>
                  </a:moveTo>
                  <a:cubicBezTo>
                    <a:pt x="508" y="668"/>
                    <a:pt x="509" y="667"/>
                    <a:pt x="510" y="666"/>
                  </a:cubicBezTo>
                  <a:cubicBezTo>
                    <a:pt x="516" y="659"/>
                    <a:pt x="518" y="651"/>
                    <a:pt x="519" y="643"/>
                  </a:cubicBezTo>
                  <a:cubicBezTo>
                    <a:pt x="526" y="600"/>
                    <a:pt x="522" y="555"/>
                    <a:pt x="505" y="515"/>
                  </a:cubicBezTo>
                  <a:cubicBezTo>
                    <a:pt x="502" y="506"/>
                    <a:pt x="498" y="497"/>
                    <a:pt x="494" y="489"/>
                  </a:cubicBezTo>
                  <a:cubicBezTo>
                    <a:pt x="489" y="480"/>
                    <a:pt x="485" y="471"/>
                    <a:pt x="482" y="462"/>
                  </a:cubicBezTo>
                  <a:cubicBezTo>
                    <a:pt x="491" y="459"/>
                    <a:pt x="499" y="451"/>
                    <a:pt x="504" y="439"/>
                  </a:cubicBezTo>
                  <a:cubicBezTo>
                    <a:pt x="511" y="421"/>
                    <a:pt x="511" y="403"/>
                    <a:pt x="511" y="385"/>
                  </a:cubicBezTo>
                  <a:cubicBezTo>
                    <a:pt x="511" y="379"/>
                    <a:pt x="511" y="372"/>
                    <a:pt x="511" y="366"/>
                  </a:cubicBezTo>
                  <a:cubicBezTo>
                    <a:pt x="512" y="356"/>
                    <a:pt x="513" y="345"/>
                    <a:pt x="515" y="335"/>
                  </a:cubicBezTo>
                  <a:cubicBezTo>
                    <a:pt x="517" y="316"/>
                    <a:pt x="520" y="297"/>
                    <a:pt x="517" y="277"/>
                  </a:cubicBezTo>
                  <a:cubicBezTo>
                    <a:pt x="515" y="262"/>
                    <a:pt x="509" y="247"/>
                    <a:pt x="501" y="234"/>
                  </a:cubicBezTo>
                  <a:cubicBezTo>
                    <a:pt x="536" y="157"/>
                    <a:pt x="527" y="54"/>
                    <a:pt x="450" y="13"/>
                  </a:cubicBezTo>
                  <a:cubicBezTo>
                    <a:pt x="426" y="0"/>
                    <a:pt x="399" y="2"/>
                    <a:pt x="373" y="5"/>
                  </a:cubicBezTo>
                  <a:cubicBezTo>
                    <a:pt x="304" y="13"/>
                    <a:pt x="281" y="49"/>
                    <a:pt x="269" y="69"/>
                  </a:cubicBezTo>
                  <a:cubicBezTo>
                    <a:pt x="267" y="72"/>
                    <a:pt x="264" y="76"/>
                    <a:pt x="263" y="78"/>
                  </a:cubicBezTo>
                  <a:cubicBezTo>
                    <a:pt x="262" y="78"/>
                    <a:pt x="260" y="78"/>
                    <a:pt x="259" y="78"/>
                  </a:cubicBezTo>
                  <a:cubicBezTo>
                    <a:pt x="239" y="79"/>
                    <a:pt x="186" y="81"/>
                    <a:pt x="157" y="123"/>
                  </a:cubicBezTo>
                  <a:cubicBezTo>
                    <a:pt x="140" y="145"/>
                    <a:pt x="125" y="181"/>
                    <a:pt x="139" y="224"/>
                  </a:cubicBezTo>
                  <a:cubicBezTo>
                    <a:pt x="127" y="228"/>
                    <a:pt x="116" y="233"/>
                    <a:pt x="106" y="240"/>
                  </a:cubicBezTo>
                  <a:cubicBezTo>
                    <a:pt x="65" y="268"/>
                    <a:pt x="47" y="316"/>
                    <a:pt x="56" y="374"/>
                  </a:cubicBezTo>
                  <a:cubicBezTo>
                    <a:pt x="51" y="375"/>
                    <a:pt x="46" y="378"/>
                    <a:pt x="42" y="381"/>
                  </a:cubicBezTo>
                  <a:cubicBezTo>
                    <a:pt x="28" y="392"/>
                    <a:pt x="21" y="412"/>
                    <a:pt x="21" y="438"/>
                  </a:cubicBezTo>
                  <a:cubicBezTo>
                    <a:pt x="21" y="447"/>
                    <a:pt x="21" y="459"/>
                    <a:pt x="26" y="470"/>
                  </a:cubicBezTo>
                  <a:cubicBezTo>
                    <a:pt x="0" y="518"/>
                    <a:pt x="10" y="588"/>
                    <a:pt x="46" y="637"/>
                  </a:cubicBezTo>
                  <a:cubicBezTo>
                    <a:pt x="46" y="637"/>
                    <a:pt x="45" y="638"/>
                    <a:pt x="45" y="640"/>
                  </a:cubicBezTo>
                  <a:cubicBezTo>
                    <a:pt x="38" y="680"/>
                    <a:pt x="43" y="721"/>
                    <a:pt x="57" y="759"/>
                  </a:cubicBezTo>
                  <a:cubicBezTo>
                    <a:pt x="61" y="768"/>
                    <a:pt x="64" y="775"/>
                    <a:pt x="69" y="782"/>
                  </a:cubicBezTo>
                  <a:cubicBezTo>
                    <a:pt x="64" y="824"/>
                    <a:pt x="70" y="867"/>
                    <a:pt x="86" y="906"/>
                  </a:cubicBezTo>
                  <a:cubicBezTo>
                    <a:pt x="91" y="917"/>
                    <a:pt x="98" y="932"/>
                    <a:pt x="111" y="942"/>
                  </a:cubicBezTo>
                  <a:cubicBezTo>
                    <a:pt x="121" y="950"/>
                    <a:pt x="133" y="954"/>
                    <a:pt x="144" y="953"/>
                  </a:cubicBezTo>
                  <a:cubicBezTo>
                    <a:pt x="144" y="973"/>
                    <a:pt x="150" y="993"/>
                    <a:pt x="162" y="1009"/>
                  </a:cubicBezTo>
                  <a:cubicBezTo>
                    <a:pt x="175" y="1028"/>
                    <a:pt x="195" y="1041"/>
                    <a:pt x="218" y="1046"/>
                  </a:cubicBezTo>
                  <a:cubicBezTo>
                    <a:pt x="230" y="1062"/>
                    <a:pt x="244" y="1076"/>
                    <a:pt x="261" y="1087"/>
                  </a:cubicBezTo>
                  <a:cubicBezTo>
                    <a:pt x="282" y="1101"/>
                    <a:pt x="306" y="1109"/>
                    <a:pt x="328" y="1117"/>
                  </a:cubicBezTo>
                  <a:cubicBezTo>
                    <a:pt x="351" y="1125"/>
                    <a:pt x="375" y="1132"/>
                    <a:pt x="400" y="1132"/>
                  </a:cubicBezTo>
                  <a:cubicBezTo>
                    <a:pt x="412" y="1132"/>
                    <a:pt x="424" y="1131"/>
                    <a:pt x="436" y="1126"/>
                  </a:cubicBezTo>
                  <a:cubicBezTo>
                    <a:pt x="452" y="1120"/>
                    <a:pt x="467" y="1108"/>
                    <a:pt x="482" y="1091"/>
                  </a:cubicBezTo>
                  <a:cubicBezTo>
                    <a:pt x="495" y="1076"/>
                    <a:pt x="516" y="1046"/>
                    <a:pt x="506" y="1016"/>
                  </a:cubicBezTo>
                  <a:cubicBezTo>
                    <a:pt x="506" y="1015"/>
                    <a:pt x="506" y="1014"/>
                    <a:pt x="507" y="1013"/>
                  </a:cubicBezTo>
                  <a:cubicBezTo>
                    <a:pt x="511" y="1000"/>
                    <a:pt x="511" y="987"/>
                    <a:pt x="511" y="975"/>
                  </a:cubicBezTo>
                  <a:cubicBezTo>
                    <a:pt x="511" y="967"/>
                    <a:pt x="511" y="958"/>
                    <a:pt x="510" y="949"/>
                  </a:cubicBezTo>
                  <a:cubicBezTo>
                    <a:pt x="508" y="935"/>
                    <a:pt x="502" y="921"/>
                    <a:pt x="495" y="909"/>
                  </a:cubicBezTo>
                  <a:cubicBezTo>
                    <a:pt x="495" y="908"/>
                    <a:pt x="495" y="906"/>
                    <a:pt x="495" y="905"/>
                  </a:cubicBezTo>
                  <a:cubicBezTo>
                    <a:pt x="502" y="892"/>
                    <a:pt x="505" y="878"/>
                    <a:pt x="507" y="866"/>
                  </a:cubicBezTo>
                  <a:cubicBezTo>
                    <a:pt x="512" y="836"/>
                    <a:pt x="516" y="807"/>
                    <a:pt x="505" y="780"/>
                  </a:cubicBezTo>
                  <a:cubicBezTo>
                    <a:pt x="506" y="778"/>
                    <a:pt x="507" y="777"/>
                    <a:pt x="508" y="775"/>
                  </a:cubicBezTo>
                  <a:cubicBezTo>
                    <a:pt x="516" y="763"/>
                    <a:pt x="519" y="749"/>
                    <a:pt x="521" y="738"/>
                  </a:cubicBezTo>
                  <a:cubicBezTo>
                    <a:pt x="523" y="728"/>
                    <a:pt x="524" y="714"/>
                    <a:pt x="522" y="700"/>
                  </a:cubicBezTo>
                  <a:cubicBezTo>
                    <a:pt x="520" y="688"/>
                    <a:pt x="514" y="677"/>
                    <a:pt x="506" y="669"/>
                  </a:cubicBezTo>
                  <a:close/>
                  <a:moveTo>
                    <a:pt x="115" y="253"/>
                  </a:moveTo>
                  <a:cubicBezTo>
                    <a:pt x="148" y="231"/>
                    <a:pt x="193" y="228"/>
                    <a:pt x="222" y="247"/>
                  </a:cubicBezTo>
                  <a:cubicBezTo>
                    <a:pt x="224" y="248"/>
                    <a:pt x="226" y="252"/>
                    <a:pt x="227" y="259"/>
                  </a:cubicBezTo>
                  <a:cubicBezTo>
                    <a:pt x="229" y="264"/>
                    <a:pt x="230" y="278"/>
                    <a:pt x="220" y="291"/>
                  </a:cubicBezTo>
                  <a:cubicBezTo>
                    <a:pt x="218" y="295"/>
                    <a:pt x="219" y="300"/>
                    <a:pt x="223" y="302"/>
                  </a:cubicBezTo>
                  <a:cubicBezTo>
                    <a:pt x="226" y="305"/>
                    <a:pt x="231" y="304"/>
                    <a:pt x="234" y="300"/>
                  </a:cubicBezTo>
                  <a:cubicBezTo>
                    <a:pt x="243" y="287"/>
                    <a:pt x="246" y="271"/>
                    <a:pt x="243" y="255"/>
                  </a:cubicBezTo>
                  <a:cubicBezTo>
                    <a:pt x="242" y="250"/>
                    <a:pt x="241" y="246"/>
                    <a:pt x="238" y="242"/>
                  </a:cubicBezTo>
                  <a:cubicBezTo>
                    <a:pt x="238" y="241"/>
                    <a:pt x="238" y="240"/>
                    <a:pt x="238" y="240"/>
                  </a:cubicBezTo>
                  <a:cubicBezTo>
                    <a:pt x="231" y="227"/>
                    <a:pt x="237" y="211"/>
                    <a:pt x="246" y="202"/>
                  </a:cubicBezTo>
                  <a:cubicBezTo>
                    <a:pt x="256" y="190"/>
                    <a:pt x="271" y="183"/>
                    <a:pt x="285" y="176"/>
                  </a:cubicBezTo>
                  <a:cubicBezTo>
                    <a:pt x="310" y="164"/>
                    <a:pt x="310" y="164"/>
                    <a:pt x="310" y="164"/>
                  </a:cubicBezTo>
                  <a:cubicBezTo>
                    <a:pt x="314" y="162"/>
                    <a:pt x="319" y="160"/>
                    <a:pt x="323" y="160"/>
                  </a:cubicBezTo>
                  <a:cubicBezTo>
                    <a:pt x="328" y="159"/>
                    <a:pt x="333" y="161"/>
                    <a:pt x="337" y="164"/>
                  </a:cubicBezTo>
                  <a:cubicBezTo>
                    <a:pt x="341" y="167"/>
                    <a:pt x="343" y="171"/>
                    <a:pt x="344" y="176"/>
                  </a:cubicBezTo>
                  <a:cubicBezTo>
                    <a:pt x="344" y="184"/>
                    <a:pt x="340" y="192"/>
                    <a:pt x="336" y="200"/>
                  </a:cubicBezTo>
                  <a:cubicBezTo>
                    <a:pt x="333" y="205"/>
                    <a:pt x="330" y="211"/>
                    <a:pt x="328" y="217"/>
                  </a:cubicBezTo>
                  <a:cubicBezTo>
                    <a:pt x="322" y="236"/>
                    <a:pt x="327" y="257"/>
                    <a:pt x="340" y="272"/>
                  </a:cubicBezTo>
                  <a:cubicBezTo>
                    <a:pt x="320" y="285"/>
                    <a:pt x="303" y="313"/>
                    <a:pt x="308" y="340"/>
                  </a:cubicBezTo>
                  <a:cubicBezTo>
                    <a:pt x="311" y="358"/>
                    <a:pt x="322" y="376"/>
                    <a:pt x="336" y="384"/>
                  </a:cubicBezTo>
                  <a:cubicBezTo>
                    <a:pt x="337" y="385"/>
                    <a:pt x="339" y="386"/>
                    <a:pt x="340" y="386"/>
                  </a:cubicBezTo>
                  <a:cubicBezTo>
                    <a:pt x="332" y="396"/>
                    <a:pt x="328" y="408"/>
                    <a:pt x="327" y="420"/>
                  </a:cubicBezTo>
                  <a:cubicBezTo>
                    <a:pt x="326" y="436"/>
                    <a:pt x="328" y="457"/>
                    <a:pt x="343" y="470"/>
                  </a:cubicBezTo>
                  <a:cubicBezTo>
                    <a:pt x="344" y="471"/>
                    <a:pt x="346" y="473"/>
                    <a:pt x="348" y="474"/>
                  </a:cubicBezTo>
                  <a:cubicBezTo>
                    <a:pt x="349" y="476"/>
                    <a:pt x="350" y="477"/>
                    <a:pt x="351" y="479"/>
                  </a:cubicBezTo>
                  <a:cubicBezTo>
                    <a:pt x="351" y="480"/>
                    <a:pt x="352" y="482"/>
                    <a:pt x="353" y="483"/>
                  </a:cubicBezTo>
                  <a:cubicBezTo>
                    <a:pt x="358" y="493"/>
                    <a:pt x="357" y="505"/>
                    <a:pt x="357" y="516"/>
                  </a:cubicBezTo>
                  <a:cubicBezTo>
                    <a:pt x="357" y="520"/>
                    <a:pt x="361" y="524"/>
                    <a:pt x="365" y="524"/>
                  </a:cubicBezTo>
                  <a:cubicBezTo>
                    <a:pt x="365" y="524"/>
                    <a:pt x="365" y="524"/>
                    <a:pt x="365" y="524"/>
                  </a:cubicBezTo>
                  <a:cubicBezTo>
                    <a:pt x="370" y="524"/>
                    <a:pt x="373" y="520"/>
                    <a:pt x="373" y="516"/>
                  </a:cubicBezTo>
                  <a:cubicBezTo>
                    <a:pt x="374" y="506"/>
                    <a:pt x="374" y="495"/>
                    <a:pt x="371" y="484"/>
                  </a:cubicBezTo>
                  <a:cubicBezTo>
                    <a:pt x="375" y="485"/>
                    <a:pt x="379" y="485"/>
                    <a:pt x="383" y="485"/>
                  </a:cubicBezTo>
                  <a:cubicBezTo>
                    <a:pt x="397" y="485"/>
                    <a:pt x="408" y="481"/>
                    <a:pt x="414" y="477"/>
                  </a:cubicBezTo>
                  <a:cubicBezTo>
                    <a:pt x="417" y="475"/>
                    <a:pt x="418" y="470"/>
                    <a:pt x="416" y="466"/>
                  </a:cubicBezTo>
                  <a:cubicBezTo>
                    <a:pt x="413" y="462"/>
                    <a:pt x="408" y="461"/>
                    <a:pt x="404" y="464"/>
                  </a:cubicBezTo>
                  <a:cubicBezTo>
                    <a:pt x="400" y="467"/>
                    <a:pt x="380" y="475"/>
                    <a:pt x="360" y="463"/>
                  </a:cubicBezTo>
                  <a:cubicBezTo>
                    <a:pt x="359" y="461"/>
                    <a:pt x="358" y="460"/>
                    <a:pt x="356" y="460"/>
                  </a:cubicBezTo>
                  <a:cubicBezTo>
                    <a:pt x="355" y="459"/>
                    <a:pt x="354" y="458"/>
                    <a:pt x="353" y="458"/>
                  </a:cubicBezTo>
                  <a:cubicBezTo>
                    <a:pt x="343" y="449"/>
                    <a:pt x="343" y="431"/>
                    <a:pt x="343" y="421"/>
                  </a:cubicBezTo>
                  <a:cubicBezTo>
                    <a:pt x="344" y="408"/>
                    <a:pt x="351" y="395"/>
                    <a:pt x="361" y="388"/>
                  </a:cubicBezTo>
                  <a:cubicBezTo>
                    <a:pt x="364" y="385"/>
                    <a:pt x="365" y="381"/>
                    <a:pt x="363" y="378"/>
                  </a:cubicBezTo>
                  <a:cubicBezTo>
                    <a:pt x="362" y="374"/>
                    <a:pt x="358" y="372"/>
                    <a:pt x="354" y="373"/>
                  </a:cubicBezTo>
                  <a:cubicBezTo>
                    <a:pt x="352" y="374"/>
                    <a:pt x="349" y="373"/>
                    <a:pt x="345" y="371"/>
                  </a:cubicBezTo>
                  <a:cubicBezTo>
                    <a:pt x="336" y="365"/>
                    <a:pt x="326" y="353"/>
                    <a:pt x="324" y="337"/>
                  </a:cubicBezTo>
                  <a:cubicBezTo>
                    <a:pt x="319" y="315"/>
                    <a:pt x="337" y="290"/>
                    <a:pt x="355" y="283"/>
                  </a:cubicBezTo>
                  <a:cubicBezTo>
                    <a:pt x="359" y="281"/>
                    <a:pt x="361" y="276"/>
                    <a:pt x="360" y="272"/>
                  </a:cubicBezTo>
                  <a:cubicBezTo>
                    <a:pt x="359" y="271"/>
                    <a:pt x="358" y="270"/>
                    <a:pt x="357" y="269"/>
                  </a:cubicBezTo>
                  <a:cubicBezTo>
                    <a:pt x="357" y="267"/>
                    <a:pt x="356" y="265"/>
                    <a:pt x="355" y="263"/>
                  </a:cubicBezTo>
                  <a:cubicBezTo>
                    <a:pt x="344" y="253"/>
                    <a:pt x="339" y="236"/>
                    <a:pt x="344" y="222"/>
                  </a:cubicBezTo>
                  <a:cubicBezTo>
                    <a:pt x="345" y="217"/>
                    <a:pt x="348" y="212"/>
                    <a:pt x="350" y="207"/>
                  </a:cubicBezTo>
                  <a:cubicBezTo>
                    <a:pt x="355" y="199"/>
                    <a:pt x="360" y="189"/>
                    <a:pt x="360" y="178"/>
                  </a:cubicBezTo>
                  <a:cubicBezTo>
                    <a:pt x="360" y="178"/>
                    <a:pt x="360" y="178"/>
                    <a:pt x="361" y="178"/>
                  </a:cubicBezTo>
                  <a:cubicBezTo>
                    <a:pt x="372" y="178"/>
                    <a:pt x="385" y="171"/>
                    <a:pt x="391" y="160"/>
                  </a:cubicBezTo>
                  <a:cubicBezTo>
                    <a:pt x="398" y="149"/>
                    <a:pt x="399" y="134"/>
                    <a:pt x="394" y="119"/>
                  </a:cubicBezTo>
                  <a:cubicBezTo>
                    <a:pt x="393" y="115"/>
                    <a:pt x="388" y="112"/>
                    <a:pt x="384" y="114"/>
                  </a:cubicBezTo>
                  <a:cubicBezTo>
                    <a:pt x="380" y="115"/>
                    <a:pt x="378" y="120"/>
                    <a:pt x="379" y="124"/>
                  </a:cubicBezTo>
                  <a:cubicBezTo>
                    <a:pt x="382" y="134"/>
                    <a:pt x="382" y="144"/>
                    <a:pt x="377" y="152"/>
                  </a:cubicBezTo>
                  <a:cubicBezTo>
                    <a:pt x="373" y="159"/>
                    <a:pt x="364" y="163"/>
                    <a:pt x="356" y="161"/>
                  </a:cubicBezTo>
                  <a:cubicBezTo>
                    <a:pt x="356" y="161"/>
                    <a:pt x="356" y="161"/>
                    <a:pt x="355" y="161"/>
                  </a:cubicBezTo>
                  <a:cubicBezTo>
                    <a:pt x="353" y="157"/>
                    <a:pt x="350" y="154"/>
                    <a:pt x="347" y="151"/>
                  </a:cubicBezTo>
                  <a:cubicBezTo>
                    <a:pt x="339" y="145"/>
                    <a:pt x="330" y="142"/>
                    <a:pt x="321" y="144"/>
                  </a:cubicBezTo>
                  <a:cubicBezTo>
                    <a:pt x="314" y="144"/>
                    <a:pt x="308" y="147"/>
                    <a:pt x="303" y="150"/>
                  </a:cubicBezTo>
                  <a:cubicBezTo>
                    <a:pt x="278" y="162"/>
                    <a:pt x="278" y="162"/>
                    <a:pt x="278" y="162"/>
                  </a:cubicBezTo>
                  <a:cubicBezTo>
                    <a:pt x="263" y="169"/>
                    <a:pt x="246" y="177"/>
                    <a:pt x="233" y="191"/>
                  </a:cubicBezTo>
                  <a:cubicBezTo>
                    <a:pt x="225" y="200"/>
                    <a:pt x="219" y="213"/>
                    <a:pt x="219" y="227"/>
                  </a:cubicBezTo>
                  <a:cubicBezTo>
                    <a:pt x="200" y="218"/>
                    <a:pt x="177" y="216"/>
                    <a:pt x="154" y="220"/>
                  </a:cubicBezTo>
                  <a:cubicBezTo>
                    <a:pt x="144" y="190"/>
                    <a:pt x="150" y="160"/>
                    <a:pt x="170" y="132"/>
                  </a:cubicBezTo>
                  <a:cubicBezTo>
                    <a:pt x="195" y="97"/>
                    <a:pt x="242" y="95"/>
                    <a:pt x="259" y="94"/>
                  </a:cubicBezTo>
                  <a:cubicBezTo>
                    <a:pt x="263" y="94"/>
                    <a:pt x="266" y="94"/>
                    <a:pt x="267" y="93"/>
                  </a:cubicBezTo>
                  <a:cubicBezTo>
                    <a:pt x="274" y="91"/>
                    <a:pt x="278" y="85"/>
                    <a:pt x="283" y="77"/>
                  </a:cubicBezTo>
                  <a:cubicBezTo>
                    <a:pt x="294" y="59"/>
                    <a:pt x="313" y="28"/>
                    <a:pt x="374" y="21"/>
                  </a:cubicBezTo>
                  <a:cubicBezTo>
                    <a:pt x="399" y="18"/>
                    <a:pt x="423" y="17"/>
                    <a:pt x="442" y="27"/>
                  </a:cubicBezTo>
                  <a:cubicBezTo>
                    <a:pt x="509" y="63"/>
                    <a:pt x="518" y="150"/>
                    <a:pt x="490" y="219"/>
                  </a:cubicBezTo>
                  <a:cubicBezTo>
                    <a:pt x="488" y="218"/>
                    <a:pt x="487" y="216"/>
                    <a:pt x="485" y="214"/>
                  </a:cubicBezTo>
                  <a:cubicBezTo>
                    <a:pt x="482" y="211"/>
                    <a:pt x="477" y="211"/>
                    <a:pt x="474" y="215"/>
                  </a:cubicBezTo>
                  <a:cubicBezTo>
                    <a:pt x="471" y="218"/>
                    <a:pt x="471" y="223"/>
                    <a:pt x="474" y="226"/>
                  </a:cubicBezTo>
                  <a:cubicBezTo>
                    <a:pt x="477" y="229"/>
                    <a:pt x="481" y="233"/>
                    <a:pt x="484" y="237"/>
                  </a:cubicBezTo>
                  <a:cubicBezTo>
                    <a:pt x="484" y="239"/>
                    <a:pt x="485" y="241"/>
                    <a:pt x="487" y="242"/>
                  </a:cubicBezTo>
                  <a:cubicBezTo>
                    <a:pt x="494" y="253"/>
                    <a:pt x="499" y="266"/>
                    <a:pt x="501" y="280"/>
                  </a:cubicBezTo>
                  <a:cubicBezTo>
                    <a:pt x="504" y="297"/>
                    <a:pt x="501" y="314"/>
                    <a:pt x="499" y="333"/>
                  </a:cubicBezTo>
                  <a:cubicBezTo>
                    <a:pt x="497" y="343"/>
                    <a:pt x="496" y="354"/>
                    <a:pt x="495" y="365"/>
                  </a:cubicBezTo>
                  <a:cubicBezTo>
                    <a:pt x="495" y="372"/>
                    <a:pt x="495" y="378"/>
                    <a:pt x="495" y="385"/>
                  </a:cubicBezTo>
                  <a:cubicBezTo>
                    <a:pt x="495" y="402"/>
                    <a:pt x="495" y="418"/>
                    <a:pt x="489" y="433"/>
                  </a:cubicBezTo>
                  <a:cubicBezTo>
                    <a:pt x="486" y="439"/>
                    <a:pt x="481" y="447"/>
                    <a:pt x="474" y="447"/>
                  </a:cubicBezTo>
                  <a:cubicBezTo>
                    <a:pt x="467" y="448"/>
                    <a:pt x="461" y="441"/>
                    <a:pt x="453" y="428"/>
                  </a:cubicBezTo>
                  <a:cubicBezTo>
                    <a:pt x="451" y="424"/>
                    <a:pt x="446" y="422"/>
                    <a:pt x="442" y="424"/>
                  </a:cubicBezTo>
                  <a:cubicBezTo>
                    <a:pt x="438" y="427"/>
                    <a:pt x="437" y="431"/>
                    <a:pt x="439" y="435"/>
                  </a:cubicBezTo>
                  <a:cubicBezTo>
                    <a:pt x="442" y="442"/>
                    <a:pt x="451" y="457"/>
                    <a:pt x="464" y="462"/>
                  </a:cubicBezTo>
                  <a:cubicBezTo>
                    <a:pt x="468" y="474"/>
                    <a:pt x="474" y="485"/>
                    <a:pt x="479" y="496"/>
                  </a:cubicBezTo>
                  <a:cubicBezTo>
                    <a:pt x="483" y="504"/>
                    <a:pt x="487" y="512"/>
                    <a:pt x="490" y="521"/>
                  </a:cubicBezTo>
                  <a:cubicBezTo>
                    <a:pt x="505" y="559"/>
                    <a:pt x="510" y="600"/>
                    <a:pt x="503" y="640"/>
                  </a:cubicBezTo>
                  <a:cubicBezTo>
                    <a:pt x="503" y="645"/>
                    <a:pt x="501" y="651"/>
                    <a:pt x="498" y="655"/>
                  </a:cubicBezTo>
                  <a:cubicBezTo>
                    <a:pt x="494" y="660"/>
                    <a:pt x="485" y="662"/>
                    <a:pt x="473" y="660"/>
                  </a:cubicBezTo>
                  <a:cubicBezTo>
                    <a:pt x="426" y="654"/>
                    <a:pt x="381" y="626"/>
                    <a:pt x="335" y="572"/>
                  </a:cubicBezTo>
                  <a:cubicBezTo>
                    <a:pt x="332" y="568"/>
                    <a:pt x="332" y="568"/>
                    <a:pt x="332" y="568"/>
                  </a:cubicBezTo>
                  <a:cubicBezTo>
                    <a:pt x="322" y="557"/>
                    <a:pt x="313" y="546"/>
                    <a:pt x="300" y="537"/>
                  </a:cubicBezTo>
                  <a:cubicBezTo>
                    <a:pt x="279" y="523"/>
                    <a:pt x="253" y="521"/>
                    <a:pt x="233" y="520"/>
                  </a:cubicBezTo>
                  <a:cubicBezTo>
                    <a:pt x="229" y="520"/>
                    <a:pt x="229" y="520"/>
                    <a:pt x="229" y="520"/>
                  </a:cubicBezTo>
                  <a:cubicBezTo>
                    <a:pt x="220" y="520"/>
                    <a:pt x="210" y="519"/>
                    <a:pt x="202" y="516"/>
                  </a:cubicBezTo>
                  <a:cubicBezTo>
                    <a:pt x="187" y="510"/>
                    <a:pt x="178" y="493"/>
                    <a:pt x="173" y="480"/>
                  </a:cubicBezTo>
                  <a:cubicBezTo>
                    <a:pt x="171" y="473"/>
                    <a:pt x="169" y="467"/>
                    <a:pt x="167" y="460"/>
                  </a:cubicBezTo>
                  <a:cubicBezTo>
                    <a:pt x="164" y="449"/>
                    <a:pt x="161" y="437"/>
                    <a:pt x="156" y="426"/>
                  </a:cubicBezTo>
                  <a:cubicBezTo>
                    <a:pt x="145" y="404"/>
                    <a:pt x="126" y="386"/>
                    <a:pt x="103" y="377"/>
                  </a:cubicBezTo>
                  <a:cubicBezTo>
                    <a:pt x="94" y="373"/>
                    <a:pt x="83" y="371"/>
                    <a:pt x="72" y="371"/>
                  </a:cubicBezTo>
                  <a:cubicBezTo>
                    <a:pt x="61" y="302"/>
                    <a:pt x="94" y="268"/>
                    <a:pt x="115" y="253"/>
                  </a:cubicBezTo>
                  <a:close/>
                  <a:moveTo>
                    <a:pt x="505" y="735"/>
                  </a:moveTo>
                  <a:cubicBezTo>
                    <a:pt x="503" y="745"/>
                    <a:pt x="500" y="757"/>
                    <a:pt x="494" y="767"/>
                  </a:cubicBezTo>
                  <a:cubicBezTo>
                    <a:pt x="489" y="777"/>
                    <a:pt x="480" y="783"/>
                    <a:pt x="472" y="785"/>
                  </a:cubicBezTo>
                  <a:cubicBezTo>
                    <a:pt x="467" y="786"/>
                    <a:pt x="464" y="791"/>
                    <a:pt x="465" y="795"/>
                  </a:cubicBezTo>
                  <a:cubicBezTo>
                    <a:pt x="466" y="799"/>
                    <a:pt x="470" y="801"/>
                    <a:pt x="473" y="801"/>
                  </a:cubicBezTo>
                  <a:cubicBezTo>
                    <a:pt x="474" y="801"/>
                    <a:pt x="475" y="801"/>
                    <a:pt x="475" y="801"/>
                  </a:cubicBezTo>
                  <a:cubicBezTo>
                    <a:pt x="481" y="800"/>
                    <a:pt x="487" y="797"/>
                    <a:pt x="493" y="793"/>
                  </a:cubicBezTo>
                  <a:cubicBezTo>
                    <a:pt x="499" y="814"/>
                    <a:pt x="495" y="838"/>
                    <a:pt x="491" y="863"/>
                  </a:cubicBezTo>
                  <a:cubicBezTo>
                    <a:pt x="489" y="876"/>
                    <a:pt x="486" y="890"/>
                    <a:pt x="478" y="900"/>
                  </a:cubicBezTo>
                  <a:cubicBezTo>
                    <a:pt x="473" y="909"/>
                    <a:pt x="461" y="916"/>
                    <a:pt x="451" y="912"/>
                  </a:cubicBezTo>
                  <a:cubicBezTo>
                    <a:pt x="447" y="911"/>
                    <a:pt x="442" y="913"/>
                    <a:pt x="440" y="917"/>
                  </a:cubicBezTo>
                  <a:cubicBezTo>
                    <a:pt x="439" y="921"/>
                    <a:pt x="441" y="926"/>
                    <a:pt x="445" y="927"/>
                  </a:cubicBezTo>
                  <a:cubicBezTo>
                    <a:pt x="449" y="929"/>
                    <a:pt x="453" y="929"/>
                    <a:pt x="456" y="929"/>
                  </a:cubicBezTo>
                  <a:cubicBezTo>
                    <a:pt x="466" y="929"/>
                    <a:pt x="475" y="925"/>
                    <a:pt x="482" y="920"/>
                  </a:cubicBezTo>
                  <a:cubicBezTo>
                    <a:pt x="488" y="929"/>
                    <a:pt x="492" y="940"/>
                    <a:pt x="494" y="951"/>
                  </a:cubicBezTo>
                  <a:cubicBezTo>
                    <a:pt x="495" y="959"/>
                    <a:pt x="495" y="967"/>
                    <a:pt x="495" y="975"/>
                  </a:cubicBezTo>
                  <a:cubicBezTo>
                    <a:pt x="495" y="986"/>
                    <a:pt x="495" y="997"/>
                    <a:pt x="491" y="1008"/>
                  </a:cubicBezTo>
                  <a:cubicBezTo>
                    <a:pt x="488" y="1018"/>
                    <a:pt x="482" y="1025"/>
                    <a:pt x="475" y="1029"/>
                  </a:cubicBezTo>
                  <a:cubicBezTo>
                    <a:pt x="473" y="1029"/>
                    <a:pt x="470" y="1029"/>
                    <a:pt x="468" y="1031"/>
                  </a:cubicBezTo>
                  <a:cubicBezTo>
                    <a:pt x="464" y="1033"/>
                    <a:pt x="463" y="1038"/>
                    <a:pt x="466" y="1042"/>
                  </a:cubicBezTo>
                  <a:cubicBezTo>
                    <a:pt x="468" y="1045"/>
                    <a:pt x="471" y="1046"/>
                    <a:pt x="475" y="1046"/>
                  </a:cubicBezTo>
                  <a:cubicBezTo>
                    <a:pt x="477" y="1046"/>
                    <a:pt x="479" y="1046"/>
                    <a:pt x="481" y="1045"/>
                  </a:cubicBezTo>
                  <a:cubicBezTo>
                    <a:pt x="485" y="1043"/>
                    <a:pt x="489" y="1040"/>
                    <a:pt x="492" y="1037"/>
                  </a:cubicBezTo>
                  <a:cubicBezTo>
                    <a:pt x="490" y="1054"/>
                    <a:pt x="478" y="1071"/>
                    <a:pt x="470" y="1080"/>
                  </a:cubicBezTo>
                  <a:cubicBezTo>
                    <a:pt x="456" y="1096"/>
                    <a:pt x="443" y="1106"/>
                    <a:pt x="430" y="1111"/>
                  </a:cubicBezTo>
                  <a:cubicBezTo>
                    <a:pt x="400" y="1123"/>
                    <a:pt x="364" y="1112"/>
                    <a:pt x="334" y="1102"/>
                  </a:cubicBezTo>
                  <a:cubicBezTo>
                    <a:pt x="312" y="1095"/>
                    <a:pt x="289" y="1086"/>
                    <a:pt x="270" y="1074"/>
                  </a:cubicBezTo>
                  <a:cubicBezTo>
                    <a:pt x="255" y="1064"/>
                    <a:pt x="242" y="1051"/>
                    <a:pt x="231" y="1037"/>
                  </a:cubicBezTo>
                  <a:cubicBezTo>
                    <a:pt x="231" y="1035"/>
                    <a:pt x="229" y="1033"/>
                    <a:pt x="228" y="1032"/>
                  </a:cubicBezTo>
                  <a:cubicBezTo>
                    <a:pt x="221" y="1022"/>
                    <a:pt x="215" y="1011"/>
                    <a:pt x="211" y="999"/>
                  </a:cubicBezTo>
                  <a:cubicBezTo>
                    <a:pt x="209" y="995"/>
                    <a:pt x="205" y="993"/>
                    <a:pt x="201" y="994"/>
                  </a:cubicBezTo>
                  <a:cubicBezTo>
                    <a:pt x="196" y="996"/>
                    <a:pt x="194" y="1001"/>
                    <a:pt x="196" y="1005"/>
                  </a:cubicBezTo>
                  <a:cubicBezTo>
                    <a:pt x="198" y="1011"/>
                    <a:pt x="201" y="1018"/>
                    <a:pt x="204" y="1024"/>
                  </a:cubicBezTo>
                  <a:cubicBezTo>
                    <a:pt x="193" y="1019"/>
                    <a:pt x="183" y="1010"/>
                    <a:pt x="175" y="1000"/>
                  </a:cubicBezTo>
                  <a:cubicBezTo>
                    <a:pt x="163" y="984"/>
                    <a:pt x="158" y="963"/>
                    <a:pt x="161" y="943"/>
                  </a:cubicBezTo>
                  <a:cubicBezTo>
                    <a:pt x="162" y="940"/>
                    <a:pt x="161" y="937"/>
                    <a:pt x="158" y="936"/>
                  </a:cubicBezTo>
                  <a:cubicBezTo>
                    <a:pt x="156" y="934"/>
                    <a:pt x="153" y="934"/>
                    <a:pt x="150" y="935"/>
                  </a:cubicBezTo>
                  <a:cubicBezTo>
                    <a:pt x="140" y="940"/>
                    <a:pt x="128" y="936"/>
                    <a:pt x="121" y="929"/>
                  </a:cubicBezTo>
                  <a:cubicBezTo>
                    <a:pt x="111" y="922"/>
                    <a:pt x="105" y="909"/>
                    <a:pt x="101" y="899"/>
                  </a:cubicBezTo>
                  <a:cubicBezTo>
                    <a:pt x="88" y="868"/>
                    <a:pt x="82" y="834"/>
                    <a:pt x="83" y="800"/>
                  </a:cubicBezTo>
                  <a:cubicBezTo>
                    <a:pt x="89" y="806"/>
                    <a:pt x="95" y="810"/>
                    <a:pt x="101" y="812"/>
                  </a:cubicBezTo>
                  <a:cubicBezTo>
                    <a:pt x="102" y="813"/>
                    <a:pt x="103" y="813"/>
                    <a:pt x="104" y="813"/>
                  </a:cubicBezTo>
                  <a:cubicBezTo>
                    <a:pt x="107" y="813"/>
                    <a:pt x="110" y="811"/>
                    <a:pt x="112" y="808"/>
                  </a:cubicBezTo>
                  <a:cubicBezTo>
                    <a:pt x="114" y="804"/>
                    <a:pt x="112" y="799"/>
                    <a:pt x="108" y="798"/>
                  </a:cubicBezTo>
                  <a:cubicBezTo>
                    <a:pt x="93" y="791"/>
                    <a:pt x="81" y="777"/>
                    <a:pt x="73" y="754"/>
                  </a:cubicBezTo>
                  <a:cubicBezTo>
                    <a:pt x="60" y="721"/>
                    <a:pt x="56" y="686"/>
                    <a:pt x="60" y="652"/>
                  </a:cubicBezTo>
                  <a:cubicBezTo>
                    <a:pt x="61" y="653"/>
                    <a:pt x="61" y="654"/>
                    <a:pt x="62" y="655"/>
                  </a:cubicBezTo>
                  <a:cubicBezTo>
                    <a:pt x="71" y="663"/>
                    <a:pt x="80" y="672"/>
                    <a:pt x="79" y="681"/>
                  </a:cubicBezTo>
                  <a:cubicBezTo>
                    <a:pt x="79" y="686"/>
                    <a:pt x="82" y="690"/>
                    <a:pt x="87" y="690"/>
                  </a:cubicBezTo>
                  <a:cubicBezTo>
                    <a:pt x="87" y="690"/>
                    <a:pt x="87" y="690"/>
                    <a:pt x="87" y="690"/>
                  </a:cubicBezTo>
                  <a:cubicBezTo>
                    <a:pt x="92" y="690"/>
                    <a:pt x="95" y="686"/>
                    <a:pt x="95" y="682"/>
                  </a:cubicBezTo>
                  <a:cubicBezTo>
                    <a:pt x="96" y="665"/>
                    <a:pt x="84" y="653"/>
                    <a:pt x="74" y="643"/>
                  </a:cubicBezTo>
                  <a:cubicBezTo>
                    <a:pt x="73" y="642"/>
                    <a:pt x="72" y="641"/>
                    <a:pt x="71" y="640"/>
                  </a:cubicBezTo>
                  <a:cubicBezTo>
                    <a:pt x="32" y="601"/>
                    <a:pt x="17" y="533"/>
                    <a:pt x="36" y="487"/>
                  </a:cubicBezTo>
                  <a:cubicBezTo>
                    <a:pt x="44" y="495"/>
                    <a:pt x="54" y="500"/>
                    <a:pt x="65" y="499"/>
                  </a:cubicBezTo>
                  <a:cubicBezTo>
                    <a:pt x="69" y="499"/>
                    <a:pt x="73" y="495"/>
                    <a:pt x="72" y="490"/>
                  </a:cubicBezTo>
                  <a:cubicBezTo>
                    <a:pt x="72" y="486"/>
                    <a:pt x="68" y="483"/>
                    <a:pt x="64" y="483"/>
                  </a:cubicBezTo>
                  <a:cubicBezTo>
                    <a:pt x="55" y="483"/>
                    <a:pt x="47" y="476"/>
                    <a:pt x="43" y="469"/>
                  </a:cubicBezTo>
                  <a:cubicBezTo>
                    <a:pt x="38" y="459"/>
                    <a:pt x="37" y="447"/>
                    <a:pt x="37" y="438"/>
                  </a:cubicBezTo>
                  <a:cubicBezTo>
                    <a:pt x="37" y="417"/>
                    <a:pt x="42" y="402"/>
                    <a:pt x="52" y="394"/>
                  </a:cubicBezTo>
                  <a:cubicBezTo>
                    <a:pt x="64" y="384"/>
                    <a:pt x="83" y="386"/>
                    <a:pt x="97" y="392"/>
                  </a:cubicBezTo>
                  <a:cubicBezTo>
                    <a:pt x="116" y="400"/>
                    <a:pt x="132" y="415"/>
                    <a:pt x="141" y="434"/>
                  </a:cubicBezTo>
                  <a:cubicBezTo>
                    <a:pt x="146" y="443"/>
                    <a:pt x="149" y="453"/>
                    <a:pt x="152" y="464"/>
                  </a:cubicBezTo>
                  <a:cubicBezTo>
                    <a:pt x="154" y="471"/>
                    <a:pt x="156" y="478"/>
                    <a:pt x="158" y="485"/>
                  </a:cubicBezTo>
                  <a:cubicBezTo>
                    <a:pt x="166" y="508"/>
                    <a:pt x="180" y="524"/>
                    <a:pt x="196" y="531"/>
                  </a:cubicBezTo>
                  <a:cubicBezTo>
                    <a:pt x="207" y="536"/>
                    <a:pt x="218" y="536"/>
                    <a:pt x="229" y="536"/>
                  </a:cubicBezTo>
                  <a:cubicBezTo>
                    <a:pt x="232" y="536"/>
                    <a:pt x="232" y="536"/>
                    <a:pt x="232" y="536"/>
                  </a:cubicBezTo>
                  <a:cubicBezTo>
                    <a:pt x="250" y="537"/>
                    <a:pt x="273" y="539"/>
                    <a:pt x="291" y="551"/>
                  </a:cubicBezTo>
                  <a:cubicBezTo>
                    <a:pt x="302" y="558"/>
                    <a:pt x="310" y="568"/>
                    <a:pt x="319" y="579"/>
                  </a:cubicBezTo>
                  <a:cubicBezTo>
                    <a:pt x="323" y="582"/>
                    <a:pt x="323" y="582"/>
                    <a:pt x="323" y="582"/>
                  </a:cubicBezTo>
                  <a:cubicBezTo>
                    <a:pt x="371" y="639"/>
                    <a:pt x="420" y="670"/>
                    <a:pt x="471" y="676"/>
                  </a:cubicBezTo>
                  <a:cubicBezTo>
                    <a:pt x="475" y="677"/>
                    <a:pt x="478" y="677"/>
                    <a:pt x="481" y="677"/>
                  </a:cubicBezTo>
                  <a:cubicBezTo>
                    <a:pt x="484" y="677"/>
                    <a:pt x="487" y="677"/>
                    <a:pt x="489" y="676"/>
                  </a:cubicBezTo>
                  <a:cubicBezTo>
                    <a:pt x="490" y="677"/>
                    <a:pt x="491" y="678"/>
                    <a:pt x="491" y="678"/>
                  </a:cubicBezTo>
                  <a:cubicBezTo>
                    <a:pt x="499" y="683"/>
                    <a:pt x="504" y="692"/>
                    <a:pt x="506" y="703"/>
                  </a:cubicBezTo>
                  <a:cubicBezTo>
                    <a:pt x="508" y="714"/>
                    <a:pt x="506" y="726"/>
                    <a:pt x="505" y="7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9"/>
            <p:cNvSpPr>
              <a:spLocks/>
            </p:cNvSpPr>
            <p:nvPr/>
          </p:nvSpPr>
          <p:spPr bwMode="auto">
            <a:xfrm>
              <a:off x="6294438" y="2405063"/>
              <a:ext cx="190500" cy="434975"/>
            </a:xfrm>
            <a:custGeom>
              <a:avLst/>
              <a:gdLst>
                <a:gd name="T0" fmla="*/ 17 w 75"/>
                <a:gd name="T1" fmla="*/ 160 h 171"/>
                <a:gd name="T2" fmla="*/ 21 w 75"/>
                <a:gd name="T3" fmla="*/ 171 h 171"/>
                <a:gd name="T4" fmla="*/ 25 w 75"/>
                <a:gd name="T5" fmla="*/ 171 h 171"/>
                <a:gd name="T6" fmla="*/ 32 w 75"/>
                <a:gd name="T7" fmla="*/ 167 h 171"/>
                <a:gd name="T8" fmla="*/ 33 w 75"/>
                <a:gd name="T9" fmla="*/ 118 h 171"/>
                <a:gd name="T10" fmla="*/ 29 w 75"/>
                <a:gd name="T11" fmla="*/ 106 h 171"/>
                <a:gd name="T12" fmla="*/ 23 w 75"/>
                <a:gd name="T13" fmla="*/ 77 h 171"/>
                <a:gd name="T14" fmla="*/ 31 w 75"/>
                <a:gd name="T15" fmla="*/ 48 h 171"/>
                <a:gd name="T16" fmla="*/ 38 w 75"/>
                <a:gd name="T17" fmla="*/ 48 h 171"/>
                <a:gd name="T18" fmla="*/ 38 w 75"/>
                <a:gd name="T19" fmla="*/ 48 h 171"/>
                <a:gd name="T20" fmla="*/ 72 w 75"/>
                <a:gd name="T21" fmla="*/ 38 h 171"/>
                <a:gd name="T22" fmla="*/ 71 w 75"/>
                <a:gd name="T23" fmla="*/ 27 h 171"/>
                <a:gd name="T24" fmla="*/ 60 w 75"/>
                <a:gd name="T25" fmla="*/ 27 h 171"/>
                <a:gd name="T26" fmla="*/ 38 w 75"/>
                <a:gd name="T27" fmla="*/ 32 h 171"/>
                <a:gd name="T28" fmla="*/ 33 w 75"/>
                <a:gd name="T29" fmla="*/ 32 h 171"/>
                <a:gd name="T30" fmla="*/ 30 w 75"/>
                <a:gd name="T31" fmla="*/ 31 h 171"/>
                <a:gd name="T32" fmla="*/ 24 w 75"/>
                <a:gd name="T33" fmla="*/ 25 h 171"/>
                <a:gd name="T34" fmla="*/ 17 w 75"/>
                <a:gd name="T35" fmla="*/ 8 h 171"/>
                <a:gd name="T36" fmla="*/ 7 w 75"/>
                <a:gd name="T37" fmla="*/ 1 h 171"/>
                <a:gd name="T38" fmla="*/ 1 w 75"/>
                <a:gd name="T39" fmla="*/ 11 h 171"/>
                <a:gd name="T40" fmla="*/ 10 w 75"/>
                <a:gd name="T41" fmla="*/ 33 h 171"/>
                <a:gd name="T42" fmla="*/ 16 w 75"/>
                <a:gd name="T43" fmla="*/ 41 h 171"/>
                <a:gd name="T44" fmla="*/ 6 w 75"/>
                <a:gd name="T45" fmla="*/ 79 h 171"/>
                <a:gd name="T46" fmla="*/ 14 w 75"/>
                <a:gd name="T47" fmla="*/ 110 h 171"/>
                <a:gd name="T48" fmla="*/ 17 w 75"/>
                <a:gd name="T49" fmla="*/ 122 h 171"/>
                <a:gd name="T50" fmla="*/ 17 w 75"/>
                <a:gd name="T51" fmla="*/ 16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5" h="171">
                  <a:moveTo>
                    <a:pt x="17" y="160"/>
                  </a:moveTo>
                  <a:cubicBezTo>
                    <a:pt x="15" y="164"/>
                    <a:pt x="17" y="169"/>
                    <a:pt x="21" y="171"/>
                  </a:cubicBezTo>
                  <a:cubicBezTo>
                    <a:pt x="22" y="171"/>
                    <a:pt x="24" y="171"/>
                    <a:pt x="25" y="171"/>
                  </a:cubicBezTo>
                  <a:cubicBezTo>
                    <a:pt x="28" y="171"/>
                    <a:pt x="31" y="170"/>
                    <a:pt x="32" y="167"/>
                  </a:cubicBezTo>
                  <a:cubicBezTo>
                    <a:pt x="38" y="154"/>
                    <a:pt x="38" y="138"/>
                    <a:pt x="33" y="118"/>
                  </a:cubicBezTo>
                  <a:cubicBezTo>
                    <a:pt x="32" y="114"/>
                    <a:pt x="30" y="110"/>
                    <a:pt x="29" y="106"/>
                  </a:cubicBezTo>
                  <a:cubicBezTo>
                    <a:pt x="26" y="96"/>
                    <a:pt x="23" y="87"/>
                    <a:pt x="23" y="77"/>
                  </a:cubicBezTo>
                  <a:cubicBezTo>
                    <a:pt x="22" y="68"/>
                    <a:pt x="24" y="55"/>
                    <a:pt x="31" y="48"/>
                  </a:cubicBezTo>
                  <a:cubicBezTo>
                    <a:pt x="33" y="48"/>
                    <a:pt x="36" y="48"/>
                    <a:pt x="38" y="48"/>
                  </a:cubicBezTo>
                  <a:cubicBezTo>
                    <a:pt x="38" y="48"/>
                    <a:pt x="38" y="48"/>
                    <a:pt x="38" y="48"/>
                  </a:cubicBezTo>
                  <a:cubicBezTo>
                    <a:pt x="50" y="48"/>
                    <a:pt x="63" y="47"/>
                    <a:pt x="72" y="38"/>
                  </a:cubicBezTo>
                  <a:cubicBezTo>
                    <a:pt x="75" y="35"/>
                    <a:pt x="75" y="30"/>
                    <a:pt x="71" y="27"/>
                  </a:cubicBezTo>
                  <a:cubicBezTo>
                    <a:pt x="68" y="23"/>
                    <a:pt x="63" y="24"/>
                    <a:pt x="60" y="27"/>
                  </a:cubicBezTo>
                  <a:cubicBezTo>
                    <a:pt x="55" y="32"/>
                    <a:pt x="47" y="32"/>
                    <a:pt x="38" y="32"/>
                  </a:cubicBezTo>
                  <a:cubicBezTo>
                    <a:pt x="36" y="32"/>
                    <a:pt x="35" y="32"/>
                    <a:pt x="33" y="32"/>
                  </a:cubicBezTo>
                  <a:cubicBezTo>
                    <a:pt x="32" y="31"/>
                    <a:pt x="31" y="31"/>
                    <a:pt x="30" y="31"/>
                  </a:cubicBezTo>
                  <a:cubicBezTo>
                    <a:pt x="28" y="30"/>
                    <a:pt x="26" y="28"/>
                    <a:pt x="24" y="25"/>
                  </a:cubicBezTo>
                  <a:cubicBezTo>
                    <a:pt x="20" y="19"/>
                    <a:pt x="18" y="14"/>
                    <a:pt x="17" y="8"/>
                  </a:cubicBezTo>
                  <a:cubicBezTo>
                    <a:pt x="16" y="3"/>
                    <a:pt x="12" y="0"/>
                    <a:pt x="7" y="1"/>
                  </a:cubicBezTo>
                  <a:cubicBezTo>
                    <a:pt x="3" y="2"/>
                    <a:pt x="0" y="6"/>
                    <a:pt x="1" y="11"/>
                  </a:cubicBezTo>
                  <a:cubicBezTo>
                    <a:pt x="2" y="19"/>
                    <a:pt x="6" y="27"/>
                    <a:pt x="10" y="33"/>
                  </a:cubicBezTo>
                  <a:cubicBezTo>
                    <a:pt x="12" y="36"/>
                    <a:pt x="14" y="39"/>
                    <a:pt x="16" y="41"/>
                  </a:cubicBezTo>
                  <a:cubicBezTo>
                    <a:pt x="9" y="50"/>
                    <a:pt x="5" y="64"/>
                    <a:pt x="6" y="79"/>
                  </a:cubicBezTo>
                  <a:cubicBezTo>
                    <a:pt x="7" y="90"/>
                    <a:pt x="11" y="100"/>
                    <a:pt x="14" y="110"/>
                  </a:cubicBezTo>
                  <a:cubicBezTo>
                    <a:pt x="15" y="114"/>
                    <a:pt x="16" y="118"/>
                    <a:pt x="17" y="122"/>
                  </a:cubicBezTo>
                  <a:cubicBezTo>
                    <a:pt x="21" y="139"/>
                    <a:pt x="21" y="151"/>
                    <a:pt x="17" y="1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0"/>
            <p:cNvSpPr>
              <a:spLocks/>
            </p:cNvSpPr>
            <p:nvPr/>
          </p:nvSpPr>
          <p:spPr bwMode="auto">
            <a:xfrm>
              <a:off x="6705601" y="2865438"/>
              <a:ext cx="96838" cy="307975"/>
            </a:xfrm>
            <a:custGeom>
              <a:avLst/>
              <a:gdLst>
                <a:gd name="T0" fmla="*/ 12 w 38"/>
                <a:gd name="T1" fmla="*/ 69 h 121"/>
                <a:gd name="T2" fmla="*/ 17 w 38"/>
                <a:gd name="T3" fmla="*/ 78 h 121"/>
                <a:gd name="T4" fmla="*/ 14 w 38"/>
                <a:gd name="T5" fmla="*/ 109 h 121"/>
                <a:gd name="T6" fmla="*/ 17 w 38"/>
                <a:gd name="T7" fmla="*/ 120 h 121"/>
                <a:gd name="T8" fmla="*/ 21 w 38"/>
                <a:gd name="T9" fmla="*/ 121 h 121"/>
                <a:gd name="T10" fmla="*/ 28 w 38"/>
                <a:gd name="T11" fmla="*/ 118 h 121"/>
                <a:gd name="T12" fmla="*/ 32 w 38"/>
                <a:gd name="T13" fmla="*/ 72 h 121"/>
                <a:gd name="T14" fmla="*/ 26 w 38"/>
                <a:gd name="T15" fmla="*/ 61 h 121"/>
                <a:gd name="T16" fmla="*/ 23 w 38"/>
                <a:gd name="T17" fmla="*/ 54 h 121"/>
                <a:gd name="T18" fmla="*/ 24 w 38"/>
                <a:gd name="T19" fmla="*/ 13 h 121"/>
                <a:gd name="T20" fmla="*/ 21 w 38"/>
                <a:gd name="T21" fmla="*/ 2 h 121"/>
                <a:gd name="T22" fmla="*/ 10 w 38"/>
                <a:gd name="T23" fmla="*/ 5 h 121"/>
                <a:gd name="T24" fmla="*/ 8 w 38"/>
                <a:gd name="T25" fmla="*/ 61 h 121"/>
                <a:gd name="T26" fmla="*/ 12 w 38"/>
                <a:gd name="T27" fmla="*/ 69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8" h="121">
                  <a:moveTo>
                    <a:pt x="12" y="69"/>
                  </a:moveTo>
                  <a:cubicBezTo>
                    <a:pt x="14" y="72"/>
                    <a:pt x="16" y="75"/>
                    <a:pt x="17" y="78"/>
                  </a:cubicBezTo>
                  <a:cubicBezTo>
                    <a:pt x="21" y="88"/>
                    <a:pt x="20" y="100"/>
                    <a:pt x="14" y="109"/>
                  </a:cubicBezTo>
                  <a:cubicBezTo>
                    <a:pt x="12" y="113"/>
                    <a:pt x="13" y="118"/>
                    <a:pt x="17" y="120"/>
                  </a:cubicBezTo>
                  <a:cubicBezTo>
                    <a:pt x="18" y="121"/>
                    <a:pt x="20" y="121"/>
                    <a:pt x="21" y="121"/>
                  </a:cubicBezTo>
                  <a:cubicBezTo>
                    <a:pt x="24" y="121"/>
                    <a:pt x="27" y="120"/>
                    <a:pt x="28" y="118"/>
                  </a:cubicBezTo>
                  <a:cubicBezTo>
                    <a:pt x="37" y="104"/>
                    <a:pt x="38" y="87"/>
                    <a:pt x="32" y="72"/>
                  </a:cubicBezTo>
                  <a:cubicBezTo>
                    <a:pt x="30" y="68"/>
                    <a:pt x="28" y="65"/>
                    <a:pt x="26" y="61"/>
                  </a:cubicBezTo>
                  <a:cubicBezTo>
                    <a:pt x="25" y="59"/>
                    <a:pt x="24" y="57"/>
                    <a:pt x="23" y="54"/>
                  </a:cubicBezTo>
                  <a:cubicBezTo>
                    <a:pt x="17" y="41"/>
                    <a:pt x="17" y="26"/>
                    <a:pt x="24" y="13"/>
                  </a:cubicBezTo>
                  <a:cubicBezTo>
                    <a:pt x="26" y="9"/>
                    <a:pt x="25" y="5"/>
                    <a:pt x="21" y="2"/>
                  </a:cubicBezTo>
                  <a:cubicBezTo>
                    <a:pt x="17" y="0"/>
                    <a:pt x="12" y="1"/>
                    <a:pt x="10" y="5"/>
                  </a:cubicBezTo>
                  <a:cubicBezTo>
                    <a:pt x="1" y="22"/>
                    <a:pt x="0" y="44"/>
                    <a:pt x="8" y="61"/>
                  </a:cubicBezTo>
                  <a:cubicBezTo>
                    <a:pt x="9" y="64"/>
                    <a:pt x="11" y="67"/>
                    <a:pt x="12" y="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1"/>
            <p:cNvSpPr>
              <a:spLocks/>
            </p:cNvSpPr>
            <p:nvPr/>
          </p:nvSpPr>
          <p:spPr bwMode="auto">
            <a:xfrm>
              <a:off x="6329363" y="2928938"/>
              <a:ext cx="100013" cy="323850"/>
            </a:xfrm>
            <a:custGeom>
              <a:avLst/>
              <a:gdLst>
                <a:gd name="T0" fmla="*/ 16 w 39"/>
                <a:gd name="T1" fmla="*/ 127 h 127"/>
                <a:gd name="T2" fmla="*/ 19 w 39"/>
                <a:gd name="T3" fmla="*/ 126 h 127"/>
                <a:gd name="T4" fmla="*/ 24 w 39"/>
                <a:gd name="T5" fmla="*/ 116 h 127"/>
                <a:gd name="T6" fmla="*/ 23 w 39"/>
                <a:gd name="T7" fmla="*/ 93 h 127"/>
                <a:gd name="T8" fmla="*/ 27 w 39"/>
                <a:gd name="T9" fmla="*/ 83 h 127"/>
                <a:gd name="T10" fmla="*/ 30 w 39"/>
                <a:gd name="T11" fmla="*/ 75 h 127"/>
                <a:gd name="T12" fmla="*/ 15 w 39"/>
                <a:gd name="T13" fmla="*/ 3 h 127"/>
                <a:gd name="T14" fmla="*/ 3 w 39"/>
                <a:gd name="T15" fmla="*/ 3 h 127"/>
                <a:gd name="T16" fmla="*/ 3 w 39"/>
                <a:gd name="T17" fmla="*/ 14 h 127"/>
                <a:gd name="T18" fmla="*/ 15 w 39"/>
                <a:gd name="T19" fmla="*/ 70 h 127"/>
                <a:gd name="T20" fmla="*/ 12 w 39"/>
                <a:gd name="T21" fmla="*/ 77 h 127"/>
                <a:gd name="T22" fmla="*/ 8 w 39"/>
                <a:gd name="T23" fmla="*/ 88 h 127"/>
                <a:gd name="T24" fmla="*/ 9 w 39"/>
                <a:gd name="T25" fmla="*/ 121 h 127"/>
                <a:gd name="T26" fmla="*/ 16 w 39"/>
                <a:gd name="T27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127"/>
                  </a:moveTo>
                  <a:cubicBezTo>
                    <a:pt x="17" y="127"/>
                    <a:pt x="18" y="127"/>
                    <a:pt x="19" y="126"/>
                  </a:cubicBezTo>
                  <a:cubicBezTo>
                    <a:pt x="23" y="125"/>
                    <a:pt x="25" y="120"/>
                    <a:pt x="24" y="116"/>
                  </a:cubicBezTo>
                  <a:cubicBezTo>
                    <a:pt x="21" y="108"/>
                    <a:pt x="21" y="100"/>
                    <a:pt x="23" y="93"/>
                  </a:cubicBezTo>
                  <a:cubicBezTo>
                    <a:pt x="24" y="90"/>
                    <a:pt x="26" y="86"/>
                    <a:pt x="27" y="83"/>
                  </a:cubicBezTo>
                  <a:cubicBezTo>
                    <a:pt x="28" y="81"/>
                    <a:pt x="29" y="78"/>
                    <a:pt x="30" y="75"/>
                  </a:cubicBezTo>
                  <a:cubicBezTo>
                    <a:pt x="39" y="51"/>
                    <a:pt x="33" y="22"/>
                    <a:pt x="15" y="3"/>
                  </a:cubicBezTo>
                  <a:cubicBezTo>
                    <a:pt x="12" y="0"/>
                    <a:pt x="7" y="0"/>
                    <a:pt x="3" y="3"/>
                  </a:cubicBezTo>
                  <a:cubicBezTo>
                    <a:pt x="0" y="6"/>
                    <a:pt x="0" y="11"/>
                    <a:pt x="3" y="14"/>
                  </a:cubicBezTo>
                  <a:cubicBezTo>
                    <a:pt x="17" y="28"/>
                    <a:pt x="22" y="51"/>
                    <a:pt x="15" y="70"/>
                  </a:cubicBezTo>
                  <a:cubicBezTo>
                    <a:pt x="14" y="72"/>
                    <a:pt x="13" y="74"/>
                    <a:pt x="12" y="77"/>
                  </a:cubicBezTo>
                  <a:cubicBezTo>
                    <a:pt x="11" y="80"/>
                    <a:pt x="9" y="84"/>
                    <a:pt x="8" y="88"/>
                  </a:cubicBezTo>
                  <a:cubicBezTo>
                    <a:pt x="4" y="99"/>
                    <a:pt x="5" y="111"/>
                    <a:pt x="9" y="121"/>
                  </a:cubicBezTo>
                  <a:cubicBezTo>
                    <a:pt x="10" y="125"/>
                    <a:pt x="13" y="127"/>
                    <a:pt x="16" y="1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2"/>
            <p:cNvSpPr>
              <a:spLocks/>
            </p:cNvSpPr>
            <p:nvPr/>
          </p:nvSpPr>
          <p:spPr bwMode="auto">
            <a:xfrm>
              <a:off x="6678613" y="3013076"/>
              <a:ext cx="366713" cy="488950"/>
            </a:xfrm>
            <a:custGeom>
              <a:avLst/>
              <a:gdLst>
                <a:gd name="T0" fmla="*/ 8 w 144"/>
                <a:gd name="T1" fmla="*/ 192 h 192"/>
                <a:gd name="T2" fmla="*/ 8 w 144"/>
                <a:gd name="T3" fmla="*/ 192 h 192"/>
                <a:gd name="T4" fmla="*/ 16 w 144"/>
                <a:gd name="T5" fmla="*/ 183 h 192"/>
                <a:gd name="T6" fmla="*/ 19 w 144"/>
                <a:gd name="T7" fmla="*/ 161 h 192"/>
                <a:gd name="T8" fmla="*/ 42 w 144"/>
                <a:gd name="T9" fmla="*/ 185 h 192"/>
                <a:gd name="T10" fmla="*/ 47 w 144"/>
                <a:gd name="T11" fmla="*/ 186 h 192"/>
                <a:gd name="T12" fmla="*/ 54 w 144"/>
                <a:gd name="T13" fmla="*/ 183 h 192"/>
                <a:gd name="T14" fmla="*/ 52 w 144"/>
                <a:gd name="T15" fmla="*/ 172 h 192"/>
                <a:gd name="T16" fmla="*/ 28 w 144"/>
                <a:gd name="T17" fmla="*/ 143 h 192"/>
                <a:gd name="T18" fmla="*/ 28 w 144"/>
                <a:gd name="T19" fmla="*/ 143 h 192"/>
                <a:gd name="T20" fmla="*/ 31 w 144"/>
                <a:gd name="T21" fmla="*/ 138 h 192"/>
                <a:gd name="T22" fmla="*/ 72 w 144"/>
                <a:gd name="T23" fmla="*/ 123 h 192"/>
                <a:gd name="T24" fmla="*/ 81 w 144"/>
                <a:gd name="T25" fmla="*/ 125 h 192"/>
                <a:gd name="T26" fmla="*/ 95 w 144"/>
                <a:gd name="T27" fmla="*/ 129 h 192"/>
                <a:gd name="T28" fmla="*/ 107 w 144"/>
                <a:gd name="T29" fmla="*/ 129 h 192"/>
                <a:gd name="T30" fmla="*/ 107 w 144"/>
                <a:gd name="T31" fmla="*/ 153 h 192"/>
                <a:gd name="T32" fmla="*/ 110 w 144"/>
                <a:gd name="T33" fmla="*/ 164 h 192"/>
                <a:gd name="T34" fmla="*/ 114 w 144"/>
                <a:gd name="T35" fmla="*/ 166 h 192"/>
                <a:gd name="T36" fmla="*/ 121 w 144"/>
                <a:gd name="T37" fmla="*/ 162 h 192"/>
                <a:gd name="T38" fmla="*/ 122 w 144"/>
                <a:gd name="T39" fmla="*/ 123 h 192"/>
                <a:gd name="T40" fmla="*/ 127 w 144"/>
                <a:gd name="T41" fmla="*/ 119 h 192"/>
                <a:gd name="T42" fmla="*/ 143 w 144"/>
                <a:gd name="T43" fmla="*/ 89 h 192"/>
                <a:gd name="T44" fmla="*/ 135 w 144"/>
                <a:gd name="T45" fmla="*/ 54 h 192"/>
                <a:gd name="T46" fmla="*/ 131 w 144"/>
                <a:gd name="T47" fmla="*/ 46 h 192"/>
                <a:gd name="T48" fmla="*/ 132 w 144"/>
                <a:gd name="T49" fmla="*/ 14 h 192"/>
                <a:gd name="T50" fmla="*/ 132 w 144"/>
                <a:gd name="T51" fmla="*/ 3 h 192"/>
                <a:gd name="T52" fmla="*/ 120 w 144"/>
                <a:gd name="T53" fmla="*/ 3 h 192"/>
                <a:gd name="T54" fmla="*/ 116 w 144"/>
                <a:gd name="T55" fmla="*/ 51 h 192"/>
                <a:gd name="T56" fmla="*/ 120 w 144"/>
                <a:gd name="T57" fmla="*/ 60 h 192"/>
                <a:gd name="T58" fmla="*/ 127 w 144"/>
                <a:gd name="T59" fmla="*/ 88 h 192"/>
                <a:gd name="T60" fmla="*/ 117 w 144"/>
                <a:gd name="T61" fmla="*/ 107 h 192"/>
                <a:gd name="T62" fmla="*/ 97 w 144"/>
                <a:gd name="T63" fmla="*/ 113 h 192"/>
                <a:gd name="T64" fmla="*/ 86 w 144"/>
                <a:gd name="T65" fmla="*/ 110 h 192"/>
                <a:gd name="T66" fmla="*/ 75 w 144"/>
                <a:gd name="T67" fmla="*/ 107 h 192"/>
                <a:gd name="T68" fmla="*/ 19 w 144"/>
                <a:gd name="T69" fmla="*/ 128 h 192"/>
                <a:gd name="T70" fmla="*/ 0 w 144"/>
                <a:gd name="T71" fmla="*/ 184 h 192"/>
                <a:gd name="T72" fmla="*/ 8 w 144"/>
                <a:gd name="T73" fmla="*/ 192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8" y="192"/>
                  </a:moveTo>
                  <a:cubicBezTo>
                    <a:pt x="8" y="192"/>
                    <a:pt x="8" y="192"/>
                    <a:pt x="8" y="192"/>
                  </a:cubicBezTo>
                  <a:cubicBezTo>
                    <a:pt x="13" y="192"/>
                    <a:pt x="16" y="188"/>
                    <a:pt x="16" y="183"/>
                  </a:cubicBezTo>
                  <a:cubicBezTo>
                    <a:pt x="16" y="176"/>
                    <a:pt x="17" y="168"/>
                    <a:pt x="19" y="161"/>
                  </a:cubicBezTo>
                  <a:cubicBezTo>
                    <a:pt x="25" y="170"/>
                    <a:pt x="33" y="179"/>
                    <a:pt x="42" y="185"/>
                  </a:cubicBezTo>
                  <a:cubicBezTo>
                    <a:pt x="44" y="186"/>
                    <a:pt x="45" y="186"/>
                    <a:pt x="47" y="186"/>
                  </a:cubicBezTo>
                  <a:cubicBezTo>
                    <a:pt x="50" y="186"/>
                    <a:pt x="52" y="185"/>
                    <a:pt x="54" y="183"/>
                  </a:cubicBezTo>
                  <a:cubicBezTo>
                    <a:pt x="56" y="179"/>
                    <a:pt x="55" y="174"/>
                    <a:pt x="52" y="172"/>
                  </a:cubicBezTo>
                  <a:cubicBezTo>
                    <a:pt x="41" y="164"/>
                    <a:pt x="33" y="155"/>
                    <a:pt x="28" y="143"/>
                  </a:cubicBezTo>
                  <a:cubicBezTo>
                    <a:pt x="28" y="143"/>
                    <a:pt x="28" y="143"/>
                    <a:pt x="28" y="143"/>
                  </a:cubicBezTo>
                  <a:cubicBezTo>
                    <a:pt x="29" y="141"/>
                    <a:pt x="30" y="140"/>
                    <a:pt x="31" y="138"/>
                  </a:cubicBezTo>
                  <a:cubicBezTo>
                    <a:pt x="42" y="126"/>
                    <a:pt x="58" y="120"/>
                    <a:pt x="72" y="123"/>
                  </a:cubicBezTo>
                  <a:cubicBezTo>
                    <a:pt x="75" y="123"/>
                    <a:pt x="78" y="124"/>
                    <a:pt x="81" y="125"/>
                  </a:cubicBezTo>
                  <a:cubicBezTo>
                    <a:pt x="85" y="127"/>
                    <a:pt x="90" y="128"/>
                    <a:pt x="95" y="129"/>
                  </a:cubicBezTo>
                  <a:cubicBezTo>
                    <a:pt x="99" y="129"/>
                    <a:pt x="103" y="129"/>
                    <a:pt x="107" y="129"/>
                  </a:cubicBezTo>
                  <a:cubicBezTo>
                    <a:pt x="111" y="136"/>
                    <a:pt x="112" y="146"/>
                    <a:pt x="107" y="153"/>
                  </a:cubicBezTo>
                  <a:cubicBezTo>
                    <a:pt x="105" y="157"/>
                    <a:pt x="106" y="162"/>
                    <a:pt x="110" y="164"/>
                  </a:cubicBezTo>
                  <a:cubicBezTo>
                    <a:pt x="111" y="165"/>
                    <a:pt x="113" y="166"/>
                    <a:pt x="114" y="166"/>
                  </a:cubicBezTo>
                  <a:cubicBezTo>
                    <a:pt x="117" y="166"/>
                    <a:pt x="119" y="164"/>
                    <a:pt x="121" y="162"/>
                  </a:cubicBezTo>
                  <a:cubicBezTo>
                    <a:pt x="128" y="150"/>
                    <a:pt x="128" y="135"/>
                    <a:pt x="122" y="123"/>
                  </a:cubicBezTo>
                  <a:cubicBezTo>
                    <a:pt x="124" y="122"/>
                    <a:pt x="126" y="120"/>
                    <a:pt x="127" y="119"/>
                  </a:cubicBezTo>
                  <a:cubicBezTo>
                    <a:pt x="137" y="111"/>
                    <a:pt x="143" y="100"/>
                    <a:pt x="143" y="89"/>
                  </a:cubicBezTo>
                  <a:cubicBezTo>
                    <a:pt x="144" y="76"/>
                    <a:pt x="139" y="65"/>
                    <a:pt x="135" y="54"/>
                  </a:cubicBezTo>
                  <a:cubicBezTo>
                    <a:pt x="134" y="51"/>
                    <a:pt x="132" y="48"/>
                    <a:pt x="131" y="46"/>
                  </a:cubicBezTo>
                  <a:cubicBezTo>
                    <a:pt x="129" y="39"/>
                    <a:pt x="124" y="23"/>
                    <a:pt x="132" y="14"/>
                  </a:cubicBezTo>
                  <a:cubicBezTo>
                    <a:pt x="135" y="11"/>
                    <a:pt x="135" y="6"/>
                    <a:pt x="132" y="3"/>
                  </a:cubicBezTo>
                  <a:cubicBezTo>
                    <a:pt x="128" y="0"/>
                    <a:pt x="123" y="0"/>
                    <a:pt x="120" y="3"/>
                  </a:cubicBezTo>
                  <a:cubicBezTo>
                    <a:pt x="110" y="14"/>
                    <a:pt x="109" y="32"/>
                    <a:pt x="116" y="51"/>
                  </a:cubicBezTo>
                  <a:cubicBezTo>
                    <a:pt x="117" y="54"/>
                    <a:pt x="119" y="57"/>
                    <a:pt x="120" y="60"/>
                  </a:cubicBezTo>
                  <a:cubicBezTo>
                    <a:pt x="124" y="70"/>
                    <a:pt x="128" y="79"/>
                    <a:pt x="127" y="88"/>
                  </a:cubicBezTo>
                  <a:cubicBezTo>
                    <a:pt x="127" y="95"/>
                    <a:pt x="123" y="102"/>
                    <a:pt x="117" y="107"/>
                  </a:cubicBezTo>
                  <a:cubicBezTo>
                    <a:pt x="111" y="112"/>
                    <a:pt x="104" y="114"/>
                    <a:pt x="97" y="113"/>
                  </a:cubicBezTo>
                  <a:cubicBezTo>
                    <a:pt x="93" y="112"/>
                    <a:pt x="90" y="111"/>
                    <a:pt x="86" y="110"/>
                  </a:cubicBezTo>
                  <a:cubicBezTo>
                    <a:pt x="83" y="109"/>
                    <a:pt x="79" y="108"/>
                    <a:pt x="75" y="107"/>
                  </a:cubicBezTo>
                  <a:cubicBezTo>
                    <a:pt x="56" y="103"/>
                    <a:pt x="34" y="111"/>
                    <a:pt x="19" y="128"/>
                  </a:cubicBezTo>
                  <a:cubicBezTo>
                    <a:pt x="7" y="142"/>
                    <a:pt x="0" y="162"/>
                    <a:pt x="0" y="184"/>
                  </a:cubicBezTo>
                  <a:cubicBezTo>
                    <a:pt x="0" y="188"/>
                    <a:pt x="4" y="192"/>
                    <a:pt x="8" y="1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3"/>
            <p:cNvSpPr>
              <a:spLocks/>
            </p:cNvSpPr>
            <p:nvPr/>
          </p:nvSpPr>
          <p:spPr bwMode="auto">
            <a:xfrm>
              <a:off x="6273801" y="3514726"/>
              <a:ext cx="201613" cy="287338"/>
            </a:xfrm>
            <a:custGeom>
              <a:avLst/>
              <a:gdLst>
                <a:gd name="T0" fmla="*/ 21 w 79"/>
                <a:gd name="T1" fmla="*/ 43 h 113"/>
                <a:gd name="T2" fmla="*/ 23 w 79"/>
                <a:gd name="T3" fmla="*/ 45 h 113"/>
                <a:gd name="T4" fmla="*/ 4 w 79"/>
                <a:gd name="T5" fmla="*/ 99 h 113"/>
                <a:gd name="T6" fmla="*/ 5 w 79"/>
                <a:gd name="T7" fmla="*/ 111 h 113"/>
                <a:gd name="T8" fmla="*/ 10 w 79"/>
                <a:gd name="T9" fmla="*/ 113 h 113"/>
                <a:gd name="T10" fmla="*/ 16 w 79"/>
                <a:gd name="T11" fmla="*/ 110 h 113"/>
                <a:gd name="T12" fmla="*/ 40 w 79"/>
                <a:gd name="T13" fmla="*/ 51 h 113"/>
                <a:gd name="T14" fmla="*/ 48 w 79"/>
                <a:gd name="T15" fmla="*/ 55 h 113"/>
                <a:gd name="T16" fmla="*/ 62 w 79"/>
                <a:gd name="T17" fmla="*/ 71 h 113"/>
                <a:gd name="T18" fmla="*/ 69 w 79"/>
                <a:gd name="T19" fmla="*/ 76 h 113"/>
                <a:gd name="T20" fmla="*/ 73 w 79"/>
                <a:gd name="T21" fmla="*/ 75 h 113"/>
                <a:gd name="T22" fmla="*/ 77 w 79"/>
                <a:gd name="T23" fmla="*/ 64 h 113"/>
                <a:gd name="T24" fmla="*/ 56 w 79"/>
                <a:gd name="T25" fmla="*/ 41 h 113"/>
                <a:gd name="T26" fmla="*/ 42 w 79"/>
                <a:gd name="T27" fmla="*/ 35 h 113"/>
                <a:gd name="T28" fmla="*/ 30 w 79"/>
                <a:gd name="T29" fmla="*/ 30 h 113"/>
                <a:gd name="T30" fmla="*/ 16 w 79"/>
                <a:gd name="T31" fmla="*/ 7 h 113"/>
                <a:gd name="T32" fmla="*/ 7 w 79"/>
                <a:gd name="T33" fmla="*/ 1 h 113"/>
                <a:gd name="T34" fmla="*/ 1 w 79"/>
                <a:gd name="T35" fmla="*/ 11 h 113"/>
                <a:gd name="T36" fmla="*/ 21 w 79"/>
                <a:gd name="T37" fmla="*/ 4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3">
                  <a:moveTo>
                    <a:pt x="21" y="43"/>
                  </a:moveTo>
                  <a:cubicBezTo>
                    <a:pt x="22" y="44"/>
                    <a:pt x="23" y="44"/>
                    <a:pt x="23" y="45"/>
                  </a:cubicBezTo>
                  <a:cubicBezTo>
                    <a:pt x="24" y="64"/>
                    <a:pt x="13" y="89"/>
                    <a:pt x="4" y="99"/>
                  </a:cubicBezTo>
                  <a:cubicBezTo>
                    <a:pt x="1" y="103"/>
                    <a:pt x="1" y="108"/>
                    <a:pt x="5" y="111"/>
                  </a:cubicBezTo>
                  <a:cubicBezTo>
                    <a:pt x="6" y="112"/>
                    <a:pt x="8" y="113"/>
                    <a:pt x="10" y="113"/>
                  </a:cubicBezTo>
                  <a:cubicBezTo>
                    <a:pt x="12" y="113"/>
                    <a:pt x="14" y="112"/>
                    <a:pt x="16" y="110"/>
                  </a:cubicBezTo>
                  <a:cubicBezTo>
                    <a:pt x="26" y="99"/>
                    <a:pt x="38" y="74"/>
                    <a:pt x="40" y="51"/>
                  </a:cubicBezTo>
                  <a:cubicBezTo>
                    <a:pt x="43" y="52"/>
                    <a:pt x="45" y="53"/>
                    <a:pt x="48" y="55"/>
                  </a:cubicBezTo>
                  <a:cubicBezTo>
                    <a:pt x="53" y="58"/>
                    <a:pt x="58" y="63"/>
                    <a:pt x="62" y="71"/>
                  </a:cubicBezTo>
                  <a:cubicBezTo>
                    <a:pt x="64" y="74"/>
                    <a:pt x="66" y="76"/>
                    <a:pt x="69" y="76"/>
                  </a:cubicBezTo>
                  <a:cubicBezTo>
                    <a:pt x="71" y="76"/>
                    <a:pt x="72" y="75"/>
                    <a:pt x="73" y="75"/>
                  </a:cubicBezTo>
                  <a:cubicBezTo>
                    <a:pt x="77" y="73"/>
                    <a:pt x="79" y="68"/>
                    <a:pt x="77" y="64"/>
                  </a:cubicBezTo>
                  <a:cubicBezTo>
                    <a:pt x="71" y="53"/>
                    <a:pt x="64" y="45"/>
                    <a:pt x="56" y="41"/>
                  </a:cubicBezTo>
                  <a:cubicBezTo>
                    <a:pt x="51" y="38"/>
                    <a:pt x="47" y="36"/>
                    <a:pt x="42" y="35"/>
                  </a:cubicBezTo>
                  <a:cubicBezTo>
                    <a:pt x="37" y="34"/>
                    <a:pt x="33" y="32"/>
                    <a:pt x="30" y="30"/>
                  </a:cubicBezTo>
                  <a:cubicBezTo>
                    <a:pt x="24" y="26"/>
                    <a:pt x="20" y="19"/>
                    <a:pt x="16" y="7"/>
                  </a:cubicBezTo>
                  <a:cubicBezTo>
                    <a:pt x="15" y="2"/>
                    <a:pt x="11" y="0"/>
                    <a:pt x="7" y="1"/>
                  </a:cubicBezTo>
                  <a:cubicBezTo>
                    <a:pt x="2" y="2"/>
                    <a:pt x="0" y="7"/>
                    <a:pt x="1" y="11"/>
                  </a:cubicBezTo>
                  <a:cubicBezTo>
                    <a:pt x="4" y="21"/>
                    <a:pt x="9" y="35"/>
                    <a:pt x="2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24"/>
            <p:cNvSpPr>
              <a:spLocks/>
            </p:cNvSpPr>
            <p:nvPr/>
          </p:nvSpPr>
          <p:spPr bwMode="auto">
            <a:xfrm>
              <a:off x="7089776" y="3524251"/>
              <a:ext cx="173038" cy="266700"/>
            </a:xfrm>
            <a:custGeom>
              <a:avLst/>
              <a:gdLst>
                <a:gd name="T0" fmla="*/ 62 w 68"/>
                <a:gd name="T1" fmla="*/ 2 h 105"/>
                <a:gd name="T2" fmla="*/ 51 w 68"/>
                <a:gd name="T3" fmla="*/ 7 h 105"/>
                <a:gd name="T4" fmla="*/ 41 w 68"/>
                <a:gd name="T5" fmla="*/ 21 h 105"/>
                <a:gd name="T6" fmla="*/ 40 w 68"/>
                <a:gd name="T7" fmla="*/ 22 h 105"/>
                <a:gd name="T8" fmla="*/ 36 w 68"/>
                <a:gd name="T9" fmla="*/ 24 h 105"/>
                <a:gd name="T10" fmla="*/ 36 w 68"/>
                <a:gd name="T11" fmla="*/ 24 h 105"/>
                <a:gd name="T12" fmla="*/ 12 w 68"/>
                <a:gd name="T13" fmla="*/ 25 h 105"/>
                <a:gd name="T14" fmla="*/ 2 w 68"/>
                <a:gd name="T15" fmla="*/ 29 h 105"/>
                <a:gd name="T16" fmla="*/ 6 w 68"/>
                <a:gd name="T17" fmla="*/ 40 h 105"/>
                <a:gd name="T18" fmla="*/ 24 w 68"/>
                <a:gd name="T19" fmla="*/ 43 h 105"/>
                <a:gd name="T20" fmla="*/ 37 w 68"/>
                <a:gd name="T21" fmla="*/ 41 h 105"/>
                <a:gd name="T22" fmla="*/ 39 w 68"/>
                <a:gd name="T23" fmla="*/ 58 h 105"/>
                <a:gd name="T24" fmla="*/ 33 w 68"/>
                <a:gd name="T25" fmla="*/ 81 h 105"/>
                <a:gd name="T26" fmla="*/ 32 w 68"/>
                <a:gd name="T27" fmla="*/ 83 h 105"/>
                <a:gd name="T28" fmla="*/ 26 w 68"/>
                <a:gd name="T29" fmla="*/ 94 h 105"/>
                <a:gd name="T30" fmla="*/ 32 w 68"/>
                <a:gd name="T31" fmla="*/ 104 h 105"/>
                <a:gd name="T32" fmla="*/ 34 w 68"/>
                <a:gd name="T33" fmla="*/ 105 h 105"/>
                <a:gd name="T34" fmla="*/ 41 w 68"/>
                <a:gd name="T35" fmla="*/ 99 h 105"/>
                <a:gd name="T36" fmla="*/ 45 w 68"/>
                <a:gd name="T37" fmla="*/ 93 h 105"/>
                <a:gd name="T38" fmla="*/ 47 w 68"/>
                <a:gd name="T39" fmla="*/ 90 h 105"/>
                <a:gd name="T40" fmla="*/ 55 w 68"/>
                <a:gd name="T41" fmla="*/ 58 h 105"/>
                <a:gd name="T42" fmla="*/ 52 w 68"/>
                <a:gd name="T43" fmla="*/ 34 h 105"/>
                <a:gd name="T44" fmla="*/ 67 w 68"/>
                <a:gd name="T45" fmla="*/ 12 h 105"/>
                <a:gd name="T46" fmla="*/ 62 w 68"/>
                <a:gd name="T47" fmla="*/ 2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5">
                  <a:moveTo>
                    <a:pt x="62" y="2"/>
                  </a:moveTo>
                  <a:cubicBezTo>
                    <a:pt x="57" y="0"/>
                    <a:pt x="53" y="3"/>
                    <a:pt x="51" y="7"/>
                  </a:cubicBezTo>
                  <a:cubicBezTo>
                    <a:pt x="50" y="13"/>
                    <a:pt x="46" y="18"/>
                    <a:pt x="41" y="21"/>
                  </a:cubicBezTo>
                  <a:cubicBezTo>
                    <a:pt x="41" y="22"/>
                    <a:pt x="40" y="22"/>
                    <a:pt x="40" y="22"/>
                  </a:cubicBezTo>
                  <a:cubicBezTo>
                    <a:pt x="38" y="22"/>
                    <a:pt x="37" y="23"/>
                    <a:pt x="36" y="24"/>
                  </a:cubicBezTo>
                  <a:cubicBezTo>
                    <a:pt x="36" y="24"/>
                    <a:pt x="36" y="24"/>
                    <a:pt x="36" y="24"/>
                  </a:cubicBezTo>
                  <a:cubicBezTo>
                    <a:pt x="28" y="28"/>
                    <a:pt x="20" y="28"/>
                    <a:pt x="12" y="25"/>
                  </a:cubicBezTo>
                  <a:cubicBezTo>
                    <a:pt x="8" y="23"/>
                    <a:pt x="4" y="25"/>
                    <a:pt x="2" y="29"/>
                  </a:cubicBezTo>
                  <a:cubicBezTo>
                    <a:pt x="0" y="33"/>
                    <a:pt x="2" y="38"/>
                    <a:pt x="6" y="40"/>
                  </a:cubicBezTo>
                  <a:cubicBezTo>
                    <a:pt x="12" y="42"/>
                    <a:pt x="18" y="43"/>
                    <a:pt x="24" y="43"/>
                  </a:cubicBezTo>
                  <a:cubicBezTo>
                    <a:pt x="28" y="43"/>
                    <a:pt x="33" y="43"/>
                    <a:pt x="37" y="41"/>
                  </a:cubicBezTo>
                  <a:cubicBezTo>
                    <a:pt x="38" y="47"/>
                    <a:pt x="39" y="52"/>
                    <a:pt x="39" y="58"/>
                  </a:cubicBezTo>
                  <a:cubicBezTo>
                    <a:pt x="39" y="64"/>
                    <a:pt x="38" y="74"/>
                    <a:pt x="33" y="81"/>
                  </a:cubicBezTo>
                  <a:cubicBezTo>
                    <a:pt x="33" y="82"/>
                    <a:pt x="32" y="83"/>
                    <a:pt x="32" y="83"/>
                  </a:cubicBezTo>
                  <a:cubicBezTo>
                    <a:pt x="29" y="86"/>
                    <a:pt x="27" y="90"/>
                    <a:pt x="26" y="94"/>
                  </a:cubicBezTo>
                  <a:cubicBezTo>
                    <a:pt x="25" y="99"/>
                    <a:pt x="27" y="103"/>
                    <a:pt x="32" y="104"/>
                  </a:cubicBezTo>
                  <a:cubicBezTo>
                    <a:pt x="32" y="104"/>
                    <a:pt x="33" y="105"/>
                    <a:pt x="34" y="105"/>
                  </a:cubicBezTo>
                  <a:cubicBezTo>
                    <a:pt x="37" y="105"/>
                    <a:pt x="40" y="102"/>
                    <a:pt x="41" y="99"/>
                  </a:cubicBezTo>
                  <a:cubicBezTo>
                    <a:pt x="42" y="97"/>
                    <a:pt x="43" y="95"/>
                    <a:pt x="45" y="93"/>
                  </a:cubicBezTo>
                  <a:cubicBezTo>
                    <a:pt x="45" y="92"/>
                    <a:pt x="46" y="91"/>
                    <a:pt x="47" y="90"/>
                  </a:cubicBezTo>
                  <a:cubicBezTo>
                    <a:pt x="53" y="81"/>
                    <a:pt x="55" y="70"/>
                    <a:pt x="55" y="58"/>
                  </a:cubicBezTo>
                  <a:cubicBezTo>
                    <a:pt x="55" y="49"/>
                    <a:pt x="53" y="41"/>
                    <a:pt x="52" y="34"/>
                  </a:cubicBezTo>
                  <a:cubicBezTo>
                    <a:pt x="59" y="28"/>
                    <a:pt x="64" y="21"/>
                    <a:pt x="67" y="12"/>
                  </a:cubicBezTo>
                  <a:cubicBezTo>
                    <a:pt x="68" y="8"/>
                    <a:pt x="66" y="3"/>
                    <a:pt x="62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5"/>
            <p:cNvSpPr>
              <a:spLocks/>
            </p:cNvSpPr>
            <p:nvPr/>
          </p:nvSpPr>
          <p:spPr bwMode="auto">
            <a:xfrm>
              <a:off x="7070726" y="3794126"/>
              <a:ext cx="103188" cy="355600"/>
            </a:xfrm>
            <a:custGeom>
              <a:avLst/>
              <a:gdLst>
                <a:gd name="T0" fmla="*/ 37 w 41"/>
                <a:gd name="T1" fmla="*/ 65 h 140"/>
                <a:gd name="T2" fmla="*/ 30 w 41"/>
                <a:gd name="T3" fmla="*/ 54 h 140"/>
                <a:gd name="T4" fmla="*/ 28 w 41"/>
                <a:gd name="T5" fmla="*/ 50 h 140"/>
                <a:gd name="T6" fmla="*/ 19 w 41"/>
                <a:gd name="T7" fmla="*/ 11 h 140"/>
                <a:gd name="T8" fmla="*/ 13 w 41"/>
                <a:gd name="T9" fmla="*/ 1 h 140"/>
                <a:gd name="T10" fmla="*/ 3 w 41"/>
                <a:gd name="T11" fmla="*/ 8 h 140"/>
                <a:gd name="T12" fmla="*/ 14 w 41"/>
                <a:gd name="T13" fmla="*/ 59 h 140"/>
                <a:gd name="T14" fmla="*/ 17 w 41"/>
                <a:gd name="T15" fmla="*/ 63 h 140"/>
                <a:gd name="T16" fmla="*/ 22 w 41"/>
                <a:gd name="T17" fmla="*/ 71 h 140"/>
                <a:gd name="T18" fmla="*/ 24 w 41"/>
                <a:gd name="T19" fmla="*/ 87 h 140"/>
                <a:gd name="T20" fmla="*/ 17 w 41"/>
                <a:gd name="T21" fmla="*/ 126 h 140"/>
                <a:gd name="T22" fmla="*/ 18 w 41"/>
                <a:gd name="T23" fmla="*/ 138 h 140"/>
                <a:gd name="T24" fmla="*/ 23 w 41"/>
                <a:gd name="T25" fmla="*/ 140 h 140"/>
                <a:gd name="T26" fmla="*/ 29 w 41"/>
                <a:gd name="T27" fmla="*/ 136 h 140"/>
                <a:gd name="T28" fmla="*/ 41 w 41"/>
                <a:gd name="T29" fmla="*/ 87 h 140"/>
                <a:gd name="T30" fmla="*/ 37 w 41"/>
                <a:gd name="T31" fmla="*/ 65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40">
                  <a:moveTo>
                    <a:pt x="37" y="65"/>
                  </a:moveTo>
                  <a:cubicBezTo>
                    <a:pt x="35" y="61"/>
                    <a:pt x="33" y="57"/>
                    <a:pt x="30" y="54"/>
                  </a:cubicBezTo>
                  <a:cubicBezTo>
                    <a:pt x="29" y="52"/>
                    <a:pt x="29" y="51"/>
                    <a:pt x="28" y="50"/>
                  </a:cubicBezTo>
                  <a:cubicBezTo>
                    <a:pt x="20" y="39"/>
                    <a:pt x="17" y="24"/>
                    <a:pt x="19" y="11"/>
                  </a:cubicBezTo>
                  <a:cubicBezTo>
                    <a:pt x="20" y="6"/>
                    <a:pt x="17" y="2"/>
                    <a:pt x="13" y="1"/>
                  </a:cubicBezTo>
                  <a:cubicBezTo>
                    <a:pt x="8" y="0"/>
                    <a:pt x="4" y="3"/>
                    <a:pt x="3" y="8"/>
                  </a:cubicBezTo>
                  <a:cubicBezTo>
                    <a:pt x="0" y="25"/>
                    <a:pt x="4" y="44"/>
                    <a:pt x="14" y="59"/>
                  </a:cubicBezTo>
                  <a:cubicBezTo>
                    <a:pt x="15" y="61"/>
                    <a:pt x="16" y="62"/>
                    <a:pt x="17" y="63"/>
                  </a:cubicBezTo>
                  <a:cubicBezTo>
                    <a:pt x="19" y="66"/>
                    <a:pt x="21" y="69"/>
                    <a:pt x="22" y="71"/>
                  </a:cubicBezTo>
                  <a:cubicBezTo>
                    <a:pt x="24" y="76"/>
                    <a:pt x="24" y="82"/>
                    <a:pt x="24" y="87"/>
                  </a:cubicBezTo>
                  <a:cubicBezTo>
                    <a:pt x="25" y="102"/>
                    <a:pt x="24" y="117"/>
                    <a:pt x="17" y="126"/>
                  </a:cubicBezTo>
                  <a:cubicBezTo>
                    <a:pt x="14" y="130"/>
                    <a:pt x="14" y="135"/>
                    <a:pt x="18" y="138"/>
                  </a:cubicBezTo>
                  <a:cubicBezTo>
                    <a:pt x="19" y="139"/>
                    <a:pt x="21" y="140"/>
                    <a:pt x="23" y="140"/>
                  </a:cubicBezTo>
                  <a:cubicBezTo>
                    <a:pt x="25" y="140"/>
                    <a:pt x="28" y="138"/>
                    <a:pt x="29" y="136"/>
                  </a:cubicBezTo>
                  <a:cubicBezTo>
                    <a:pt x="40" y="123"/>
                    <a:pt x="41" y="105"/>
                    <a:pt x="41" y="87"/>
                  </a:cubicBezTo>
                  <a:cubicBezTo>
                    <a:pt x="41" y="81"/>
                    <a:pt x="40" y="72"/>
                    <a:pt x="37" y="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6"/>
            <p:cNvSpPr>
              <a:spLocks/>
            </p:cNvSpPr>
            <p:nvPr/>
          </p:nvSpPr>
          <p:spPr bwMode="auto">
            <a:xfrm>
              <a:off x="6657976" y="4117976"/>
              <a:ext cx="495300" cy="550863"/>
            </a:xfrm>
            <a:custGeom>
              <a:avLst/>
              <a:gdLst>
                <a:gd name="T0" fmla="*/ 190 w 195"/>
                <a:gd name="T1" fmla="*/ 62 h 217"/>
                <a:gd name="T2" fmla="*/ 179 w 195"/>
                <a:gd name="T3" fmla="*/ 64 h 217"/>
                <a:gd name="T4" fmla="*/ 166 w 195"/>
                <a:gd name="T5" fmla="*/ 71 h 217"/>
                <a:gd name="T6" fmla="*/ 165 w 195"/>
                <a:gd name="T7" fmla="*/ 40 h 217"/>
                <a:gd name="T8" fmla="*/ 136 w 195"/>
                <a:gd name="T9" fmla="*/ 3 h 217"/>
                <a:gd name="T10" fmla="*/ 124 w 195"/>
                <a:gd name="T11" fmla="*/ 3 h 217"/>
                <a:gd name="T12" fmla="*/ 121 w 195"/>
                <a:gd name="T13" fmla="*/ 14 h 217"/>
                <a:gd name="T14" fmla="*/ 129 w 195"/>
                <a:gd name="T15" fmla="*/ 18 h 217"/>
                <a:gd name="T16" fmla="*/ 149 w 195"/>
                <a:gd name="T17" fmla="*/ 44 h 217"/>
                <a:gd name="T18" fmla="*/ 146 w 195"/>
                <a:gd name="T19" fmla="*/ 79 h 217"/>
                <a:gd name="T20" fmla="*/ 145 w 195"/>
                <a:gd name="T21" fmla="*/ 81 h 217"/>
                <a:gd name="T22" fmla="*/ 144 w 195"/>
                <a:gd name="T23" fmla="*/ 82 h 217"/>
                <a:gd name="T24" fmla="*/ 137 w 195"/>
                <a:gd name="T25" fmla="*/ 94 h 217"/>
                <a:gd name="T26" fmla="*/ 133 w 195"/>
                <a:gd name="T27" fmla="*/ 101 h 217"/>
                <a:gd name="T28" fmla="*/ 130 w 195"/>
                <a:gd name="T29" fmla="*/ 102 h 217"/>
                <a:gd name="T30" fmla="*/ 122 w 195"/>
                <a:gd name="T31" fmla="*/ 102 h 217"/>
                <a:gd name="T32" fmla="*/ 110 w 195"/>
                <a:gd name="T33" fmla="*/ 101 h 217"/>
                <a:gd name="T34" fmla="*/ 79 w 195"/>
                <a:gd name="T35" fmla="*/ 123 h 217"/>
                <a:gd name="T36" fmla="*/ 76 w 195"/>
                <a:gd name="T37" fmla="*/ 127 h 217"/>
                <a:gd name="T38" fmla="*/ 33 w 195"/>
                <a:gd name="T39" fmla="*/ 154 h 217"/>
                <a:gd name="T40" fmla="*/ 17 w 195"/>
                <a:gd name="T41" fmla="*/ 123 h 217"/>
                <a:gd name="T42" fmla="*/ 6 w 195"/>
                <a:gd name="T43" fmla="*/ 124 h 217"/>
                <a:gd name="T44" fmla="*/ 6 w 195"/>
                <a:gd name="T45" fmla="*/ 135 h 217"/>
                <a:gd name="T46" fmla="*/ 17 w 195"/>
                <a:gd name="T47" fmla="*/ 168 h 217"/>
                <a:gd name="T48" fmla="*/ 2 w 195"/>
                <a:gd name="T49" fmla="*/ 205 h 217"/>
                <a:gd name="T50" fmla="*/ 5 w 195"/>
                <a:gd name="T51" fmla="*/ 216 h 217"/>
                <a:gd name="T52" fmla="*/ 9 w 195"/>
                <a:gd name="T53" fmla="*/ 217 h 217"/>
                <a:gd name="T54" fmla="*/ 16 w 195"/>
                <a:gd name="T55" fmla="*/ 213 h 217"/>
                <a:gd name="T56" fmla="*/ 33 w 195"/>
                <a:gd name="T57" fmla="*/ 170 h 217"/>
                <a:gd name="T58" fmla="*/ 33 w 195"/>
                <a:gd name="T59" fmla="*/ 170 h 217"/>
                <a:gd name="T60" fmla="*/ 89 w 195"/>
                <a:gd name="T61" fmla="*/ 137 h 217"/>
                <a:gd name="T62" fmla="*/ 92 w 195"/>
                <a:gd name="T63" fmla="*/ 133 h 217"/>
                <a:gd name="T64" fmla="*/ 111 w 195"/>
                <a:gd name="T65" fmla="*/ 117 h 217"/>
                <a:gd name="T66" fmla="*/ 119 w 195"/>
                <a:gd name="T67" fmla="*/ 117 h 217"/>
                <a:gd name="T68" fmla="*/ 131 w 195"/>
                <a:gd name="T69" fmla="*/ 119 h 217"/>
                <a:gd name="T70" fmla="*/ 139 w 195"/>
                <a:gd name="T71" fmla="*/ 170 h 217"/>
                <a:gd name="T72" fmla="*/ 145 w 195"/>
                <a:gd name="T73" fmla="*/ 179 h 217"/>
                <a:gd name="T74" fmla="*/ 146 w 195"/>
                <a:gd name="T75" fmla="*/ 180 h 217"/>
                <a:gd name="T76" fmla="*/ 154 w 195"/>
                <a:gd name="T77" fmla="*/ 173 h 217"/>
                <a:gd name="T78" fmla="*/ 145 w 195"/>
                <a:gd name="T79" fmla="*/ 112 h 217"/>
                <a:gd name="T80" fmla="*/ 152 w 195"/>
                <a:gd name="T81" fmla="*/ 100 h 217"/>
                <a:gd name="T82" fmla="*/ 156 w 195"/>
                <a:gd name="T83" fmla="*/ 92 h 217"/>
                <a:gd name="T84" fmla="*/ 170 w 195"/>
                <a:gd name="T85" fmla="*/ 86 h 217"/>
                <a:gd name="T86" fmla="*/ 192 w 195"/>
                <a:gd name="T87" fmla="*/ 74 h 217"/>
                <a:gd name="T88" fmla="*/ 190 w 195"/>
                <a:gd name="T89" fmla="*/ 62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90" y="62"/>
                  </a:moveTo>
                  <a:cubicBezTo>
                    <a:pt x="187" y="60"/>
                    <a:pt x="182" y="60"/>
                    <a:pt x="179" y="64"/>
                  </a:cubicBezTo>
                  <a:cubicBezTo>
                    <a:pt x="177" y="67"/>
                    <a:pt x="172" y="69"/>
                    <a:pt x="166" y="71"/>
                  </a:cubicBezTo>
                  <a:cubicBezTo>
                    <a:pt x="168" y="60"/>
                    <a:pt x="167" y="50"/>
                    <a:pt x="165" y="40"/>
                  </a:cubicBezTo>
                  <a:cubicBezTo>
                    <a:pt x="160" y="25"/>
                    <a:pt x="150" y="11"/>
                    <a:pt x="136" y="3"/>
                  </a:cubicBezTo>
                  <a:cubicBezTo>
                    <a:pt x="130" y="0"/>
                    <a:pt x="126" y="2"/>
                    <a:pt x="124" y="3"/>
                  </a:cubicBezTo>
                  <a:cubicBezTo>
                    <a:pt x="120" y="5"/>
                    <a:pt x="119" y="11"/>
                    <a:pt x="121" y="14"/>
                  </a:cubicBezTo>
                  <a:cubicBezTo>
                    <a:pt x="123" y="17"/>
                    <a:pt x="126" y="18"/>
                    <a:pt x="129" y="18"/>
                  </a:cubicBezTo>
                  <a:cubicBezTo>
                    <a:pt x="139" y="24"/>
                    <a:pt x="146" y="33"/>
                    <a:pt x="149" y="44"/>
                  </a:cubicBezTo>
                  <a:cubicBezTo>
                    <a:pt x="152" y="56"/>
                    <a:pt x="151" y="68"/>
                    <a:pt x="146" y="79"/>
                  </a:cubicBezTo>
                  <a:cubicBezTo>
                    <a:pt x="145" y="79"/>
                    <a:pt x="145" y="80"/>
                    <a:pt x="145" y="81"/>
                  </a:cubicBezTo>
                  <a:cubicBezTo>
                    <a:pt x="144" y="81"/>
                    <a:pt x="144" y="81"/>
                    <a:pt x="144" y="82"/>
                  </a:cubicBezTo>
                  <a:cubicBezTo>
                    <a:pt x="140" y="86"/>
                    <a:pt x="139" y="90"/>
                    <a:pt x="137" y="94"/>
                  </a:cubicBezTo>
                  <a:cubicBezTo>
                    <a:pt x="136" y="97"/>
                    <a:pt x="135" y="100"/>
                    <a:pt x="133" y="101"/>
                  </a:cubicBezTo>
                  <a:cubicBezTo>
                    <a:pt x="132" y="101"/>
                    <a:pt x="131" y="102"/>
                    <a:pt x="130" y="102"/>
                  </a:cubicBezTo>
                  <a:cubicBezTo>
                    <a:pt x="128" y="103"/>
                    <a:pt x="125" y="102"/>
                    <a:pt x="122" y="102"/>
                  </a:cubicBezTo>
                  <a:cubicBezTo>
                    <a:pt x="118" y="101"/>
                    <a:pt x="114" y="100"/>
                    <a:pt x="110" y="101"/>
                  </a:cubicBezTo>
                  <a:cubicBezTo>
                    <a:pt x="95" y="102"/>
                    <a:pt x="86" y="113"/>
                    <a:pt x="79" y="123"/>
                  </a:cubicBezTo>
                  <a:cubicBezTo>
                    <a:pt x="78" y="124"/>
                    <a:pt x="77" y="125"/>
                    <a:pt x="76" y="127"/>
                  </a:cubicBezTo>
                  <a:cubicBezTo>
                    <a:pt x="66" y="140"/>
                    <a:pt x="47" y="153"/>
                    <a:pt x="33" y="154"/>
                  </a:cubicBezTo>
                  <a:cubicBezTo>
                    <a:pt x="31" y="141"/>
                    <a:pt x="25" y="131"/>
                    <a:pt x="17" y="123"/>
                  </a:cubicBezTo>
                  <a:cubicBezTo>
                    <a:pt x="14" y="120"/>
                    <a:pt x="9" y="121"/>
                    <a:pt x="6" y="124"/>
                  </a:cubicBezTo>
                  <a:cubicBezTo>
                    <a:pt x="3" y="127"/>
                    <a:pt x="3" y="132"/>
                    <a:pt x="6" y="135"/>
                  </a:cubicBezTo>
                  <a:cubicBezTo>
                    <a:pt x="14" y="142"/>
                    <a:pt x="18" y="155"/>
                    <a:pt x="17" y="168"/>
                  </a:cubicBezTo>
                  <a:cubicBezTo>
                    <a:pt x="15" y="182"/>
                    <a:pt x="8" y="194"/>
                    <a:pt x="2" y="205"/>
                  </a:cubicBezTo>
                  <a:cubicBezTo>
                    <a:pt x="0" y="209"/>
                    <a:pt x="1" y="214"/>
                    <a:pt x="5" y="216"/>
                  </a:cubicBezTo>
                  <a:cubicBezTo>
                    <a:pt x="6" y="217"/>
                    <a:pt x="8" y="217"/>
                    <a:pt x="9" y="217"/>
                  </a:cubicBezTo>
                  <a:cubicBezTo>
                    <a:pt x="12" y="217"/>
                    <a:pt x="14" y="216"/>
                    <a:pt x="16" y="213"/>
                  </a:cubicBezTo>
                  <a:cubicBezTo>
                    <a:pt x="23" y="201"/>
                    <a:pt x="31" y="187"/>
                    <a:pt x="33" y="170"/>
                  </a:cubicBezTo>
                  <a:cubicBezTo>
                    <a:pt x="33" y="170"/>
                    <a:pt x="33" y="170"/>
                    <a:pt x="33" y="170"/>
                  </a:cubicBezTo>
                  <a:cubicBezTo>
                    <a:pt x="55" y="169"/>
                    <a:pt x="79" y="150"/>
                    <a:pt x="89" y="137"/>
                  </a:cubicBezTo>
                  <a:cubicBezTo>
                    <a:pt x="90" y="135"/>
                    <a:pt x="91" y="134"/>
                    <a:pt x="92" y="133"/>
                  </a:cubicBezTo>
                  <a:cubicBezTo>
                    <a:pt x="98" y="125"/>
                    <a:pt x="104" y="117"/>
                    <a:pt x="111" y="117"/>
                  </a:cubicBezTo>
                  <a:cubicBezTo>
                    <a:pt x="113" y="116"/>
                    <a:pt x="116" y="117"/>
                    <a:pt x="119" y="117"/>
                  </a:cubicBezTo>
                  <a:cubicBezTo>
                    <a:pt x="123" y="118"/>
                    <a:pt x="127" y="119"/>
                    <a:pt x="131" y="119"/>
                  </a:cubicBezTo>
                  <a:cubicBezTo>
                    <a:pt x="140" y="134"/>
                    <a:pt x="143" y="152"/>
                    <a:pt x="139" y="170"/>
                  </a:cubicBezTo>
                  <a:cubicBezTo>
                    <a:pt x="138" y="174"/>
                    <a:pt x="140" y="178"/>
                    <a:pt x="145" y="179"/>
                  </a:cubicBezTo>
                  <a:cubicBezTo>
                    <a:pt x="145" y="180"/>
                    <a:pt x="146" y="180"/>
                    <a:pt x="146" y="180"/>
                  </a:cubicBezTo>
                  <a:cubicBezTo>
                    <a:pt x="150" y="180"/>
                    <a:pt x="153" y="177"/>
                    <a:pt x="154" y="173"/>
                  </a:cubicBezTo>
                  <a:cubicBezTo>
                    <a:pt x="159" y="153"/>
                    <a:pt x="156" y="130"/>
                    <a:pt x="145" y="112"/>
                  </a:cubicBezTo>
                  <a:cubicBezTo>
                    <a:pt x="149" y="108"/>
                    <a:pt x="150" y="104"/>
                    <a:pt x="152" y="100"/>
                  </a:cubicBezTo>
                  <a:cubicBezTo>
                    <a:pt x="153" y="97"/>
                    <a:pt x="154" y="94"/>
                    <a:pt x="156" y="92"/>
                  </a:cubicBezTo>
                  <a:cubicBezTo>
                    <a:pt x="159" y="89"/>
                    <a:pt x="164" y="88"/>
                    <a:pt x="170" y="86"/>
                  </a:cubicBezTo>
                  <a:cubicBezTo>
                    <a:pt x="177" y="84"/>
                    <a:pt x="186" y="82"/>
                    <a:pt x="192" y="74"/>
                  </a:cubicBezTo>
                  <a:cubicBezTo>
                    <a:pt x="195" y="70"/>
                    <a:pt x="194" y="65"/>
                    <a:pt x="190" y="6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7"/>
            <p:cNvSpPr>
              <a:spLocks/>
            </p:cNvSpPr>
            <p:nvPr/>
          </p:nvSpPr>
          <p:spPr bwMode="auto">
            <a:xfrm>
              <a:off x="6265863" y="4730751"/>
              <a:ext cx="306388" cy="198438"/>
            </a:xfrm>
            <a:custGeom>
              <a:avLst/>
              <a:gdLst>
                <a:gd name="T0" fmla="*/ 82 w 120"/>
                <a:gd name="T1" fmla="*/ 30 h 78"/>
                <a:gd name="T2" fmla="*/ 95 w 120"/>
                <a:gd name="T3" fmla="*/ 31 h 78"/>
                <a:gd name="T4" fmla="*/ 98 w 120"/>
                <a:gd name="T5" fmla="*/ 33 h 78"/>
                <a:gd name="T6" fmla="*/ 109 w 120"/>
                <a:gd name="T7" fmla="*/ 40 h 78"/>
                <a:gd name="T8" fmla="*/ 119 w 120"/>
                <a:gd name="T9" fmla="*/ 34 h 78"/>
                <a:gd name="T10" fmla="*/ 113 w 120"/>
                <a:gd name="T11" fmla="*/ 24 h 78"/>
                <a:gd name="T12" fmla="*/ 108 w 120"/>
                <a:gd name="T13" fmla="*/ 21 h 78"/>
                <a:gd name="T14" fmla="*/ 103 w 120"/>
                <a:gd name="T15" fmla="*/ 17 h 78"/>
                <a:gd name="T16" fmla="*/ 75 w 120"/>
                <a:gd name="T17" fmla="*/ 15 h 78"/>
                <a:gd name="T18" fmla="*/ 65 w 120"/>
                <a:gd name="T19" fmla="*/ 22 h 78"/>
                <a:gd name="T20" fmla="*/ 56 w 120"/>
                <a:gd name="T21" fmla="*/ 27 h 78"/>
                <a:gd name="T22" fmla="*/ 37 w 120"/>
                <a:gd name="T23" fmla="*/ 22 h 78"/>
                <a:gd name="T24" fmla="*/ 28 w 120"/>
                <a:gd name="T25" fmla="*/ 15 h 78"/>
                <a:gd name="T26" fmla="*/ 13 w 120"/>
                <a:gd name="T27" fmla="*/ 2 h 78"/>
                <a:gd name="T28" fmla="*/ 2 w 120"/>
                <a:gd name="T29" fmla="*/ 5 h 78"/>
                <a:gd name="T30" fmla="*/ 5 w 120"/>
                <a:gd name="T31" fmla="*/ 16 h 78"/>
                <a:gd name="T32" fmla="*/ 18 w 120"/>
                <a:gd name="T33" fmla="*/ 27 h 78"/>
                <a:gd name="T34" fmla="*/ 27 w 120"/>
                <a:gd name="T35" fmla="*/ 34 h 78"/>
                <a:gd name="T36" fmla="*/ 44 w 120"/>
                <a:gd name="T37" fmla="*/ 43 h 78"/>
                <a:gd name="T38" fmla="*/ 31 w 120"/>
                <a:gd name="T39" fmla="*/ 63 h 78"/>
                <a:gd name="T40" fmla="*/ 28 w 120"/>
                <a:gd name="T41" fmla="*/ 74 h 78"/>
                <a:gd name="T42" fmla="*/ 35 w 120"/>
                <a:gd name="T43" fmla="*/ 78 h 78"/>
                <a:gd name="T44" fmla="*/ 40 w 120"/>
                <a:gd name="T45" fmla="*/ 76 h 78"/>
                <a:gd name="T46" fmla="*/ 60 w 120"/>
                <a:gd name="T47" fmla="*/ 43 h 78"/>
                <a:gd name="T48" fmla="*/ 62 w 120"/>
                <a:gd name="T49" fmla="*/ 43 h 78"/>
                <a:gd name="T50" fmla="*/ 75 w 120"/>
                <a:gd name="T51" fmla="*/ 35 h 78"/>
                <a:gd name="T52" fmla="*/ 82 w 120"/>
                <a:gd name="T53" fmla="*/ 3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0" h="78">
                  <a:moveTo>
                    <a:pt x="82" y="30"/>
                  </a:moveTo>
                  <a:cubicBezTo>
                    <a:pt x="86" y="28"/>
                    <a:pt x="91" y="28"/>
                    <a:pt x="95" y="31"/>
                  </a:cubicBezTo>
                  <a:cubicBezTo>
                    <a:pt x="96" y="31"/>
                    <a:pt x="97" y="32"/>
                    <a:pt x="98" y="33"/>
                  </a:cubicBezTo>
                  <a:cubicBezTo>
                    <a:pt x="101" y="35"/>
                    <a:pt x="104" y="38"/>
                    <a:pt x="109" y="40"/>
                  </a:cubicBezTo>
                  <a:cubicBezTo>
                    <a:pt x="113" y="41"/>
                    <a:pt x="118" y="38"/>
                    <a:pt x="119" y="34"/>
                  </a:cubicBezTo>
                  <a:cubicBezTo>
                    <a:pt x="120" y="30"/>
                    <a:pt x="118" y="25"/>
                    <a:pt x="113" y="24"/>
                  </a:cubicBezTo>
                  <a:cubicBezTo>
                    <a:pt x="112" y="24"/>
                    <a:pt x="110" y="22"/>
                    <a:pt x="108" y="21"/>
                  </a:cubicBezTo>
                  <a:cubicBezTo>
                    <a:pt x="107" y="19"/>
                    <a:pt x="105" y="18"/>
                    <a:pt x="103" y="17"/>
                  </a:cubicBezTo>
                  <a:cubicBezTo>
                    <a:pt x="95" y="12"/>
                    <a:pt x="84" y="11"/>
                    <a:pt x="75" y="15"/>
                  </a:cubicBezTo>
                  <a:cubicBezTo>
                    <a:pt x="71" y="17"/>
                    <a:pt x="68" y="20"/>
                    <a:pt x="65" y="22"/>
                  </a:cubicBezTo>
                  <a:cubicBezTo>
                    <a:pt x="62" y="24"/>
                    <a:pt x="59" y="26"/>
                    <a:pt x="56" y="27"/>
                  </a:cubicBezTo>
                  <a:cubicBezTo>
                    <a:pt x="49" y="30"/>
                    <a:pt x="40" y="24"/>
                    <a:pt x="37" y="22"/>
                  </a:cubicBezTo>
                  <a:cubicBezTo>
                    <a:pt x="34" y="19"/>
                    <a:pt x="31" y="17"/>
                    <a:pt x="28" y="15"/>
                  </a:cubicBezTo>
                  <a:cubicBezTo>
                    <a:pt x="24" y="10"/>
                    <a:pt x="19" y="6"/>
                    <a:pt x="13" y="2"/>
                  </a:cubicBezTo>
                  <a:cubicBezTo>
                    <a:pt x="9" y="0"/>
                    <a:pt x="4" y="2"/>
                    <a:pt x="2" y="5"/>
                  </a:cubicBezTo>
                  <a:cubicBezTo>
                    <a:pt x="0" y="9"/>
                    <a:pt x="1" y="14"/>
                    <a:pt x="5" y="16"/>
                  </a:cubicBezTo>
                  <a:cubicBezTo>
                    <a:pt x="9" y="19"/>
                    <a:pt x="13" y="23"/>
                    <a:pt x="18" y="27"/>
                  </a:cubicBezTo>
                  <a:cubicBezTo>
                    <a:pt x="21" y="29"/>
                    <a:pt x="24" y="32"/>
                    <a:pt x="27" y="34"/>
                  </a:cubicBezTo>
                  <a:cubicBezTo>
                    <a:pt x="32" y="39"/>
                    <a:pt x="38" y="41"/>
                    <a:pt x="44" y="43"/>
                  </a:cubicBezTo>
                  <a:cubicBezTo>
                    <a:pt x="42" y="49"/>
                    <a:pt x="36" y="60"/>
                    <a:pt x="31" y="63"/>
                  </a:cubicBezTo>
                  <a:cubicBezTo>
                    <a:pt x="27" y="65"/>
                    <a:pt x="26" y="70"/>
                    <a:pt x="28" y="74"/>
                  </a:cubicBezTo>
                  <a:cubicBezTo>
                    <a:pt x="30" y="76"/>
                    <a:pt x="33" y="78"/>
                    <a:pt x="35" y="78"/>
                  </a:cubicBezTo>
                  <a:cubicBezTo>
                    <a:pt x="37" y="78"/>
                    <a:pt x="38" y="77"/>
                    <a:pt x="40" y="76"/>
                  </a:cubicBezTo>
                  <a:cubicBezTo>
                    <a:pt x="47" y="72"/>
                    <a:pt x="58" y="56"/>
                    <a:pt x="60" y="43"/>
                  </a:cubicBezTo>
                  <a:cubicBezTo>
                    <a:pt x="60" y="43"/>
                    <a:pt x="61" y="43"/>
                    <a:pt x="62" y="43"/>
                  </a:cubicBezTo>
                  <a:cubicBezTo>
                    <a:pt x="67" y="41"/>
                    <a:pt x="71" y="38"/>
                    <a:pt x="75" y="35"/>
                  </a:cubicBezTo>
                  <a:cubicBezTo>
                    <a:pt x="77" y="33"/>
                    <a:pt x="80" y="31"/>
                    <a:pt x="82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8"/>
            <p:cNvSpPr>
              <a:spLocks/>
            </p:cNvSpPr>
            <p:nvPr/>
          </p:nvSpPr>
          <p:spPr bwMode="auto">
            <a:xfrm>
              <a:off x="6291263" y="3751263"/>
              <a:ext cx="741363" cy="822325"/>
            </a:xfrm>
            <a:custGeom>
              <a:avLst/>
              <a:gdLst>
                <a:gd name="T0" fmla="*/ 84 w 291"/>
                <a:gd name="T1" fmla="*/ 157 h 323"/>
                <a:gd name="T2" fmla="*/ 95 w 291"/>
                <a:gd name="T3" fmla="*/ 125 h 323"/>
                <a:gd name="T4" fmla="*/ 142 w 291"/>
                <a:gd name="T5" fmla="*/ 101 h 323"/>
                <a:gd name="T6" fmla="*/ 160 w 291"/>
                <a:gd name="T7" fmla="*/ 192 h 323"/>
                <a:gd name="T8" fmla="*/ 144 w 291"/>
                <a:gd name="T9" fmla="*/ 212 h 323"/>
                <a:gd name="T10" fmla="*/ 121 w 291"/>
                <a:gd name="T11" fmla="*/ 193 h 323"/>
                <a:gd name="T12" fmla="*/ 135 w 291"/>
                <a:gd name="T13" fmla="*/ 226 h 323"/>
                <a:gd name="T14" fmla="*/ 122 w 291"/>
                <a:gd name="T15" fmla="*/ 244 h 323"/>
                <a:gd name="T16" fmla="*/ 58 w 291"/>
                <a:gd name="T17" fmla="*/ 277 h 323"/>
                <a:gd name="T18" fmla="*/ 45 w 291"/>
                <a:gd name="T19" fmla="*/ 323 h 323"/>
                <a:gd name="T20" fmla="*/ 54 w 291"/>
                <a:gd name="T21" fmla="*/ 316 h 323"/>
                <a:gd name="T22" fmla="*/ 97 w 291"/>
                <a:gd name="T23" fmla="*/ 275 h 323"/>
                <a:gd name="T24" fmla="*/ 146 w 291"/>
                <a:gd name="T25" fmla="*/ 237 h 323"/>
                <a:gd name="T26" fmla="*/ 160 w 291"/>
                <a:gd name="T27" fmla="*/ 218 h 323"/>
                <a:gd name="T28" fmla="*/ 179 w 291"/>
                <a:gd name="T29" fmla="*/ 142 h 323"/>
                <a:gd name="T30" fmla="*/ 202 w 291"/>
                <a:gd name="T31" fmla="*/ 87 h 323"/>
                <a:gd name="T32" fmla="*/ 240 w 291"/>
                <a:gd name="T33" fmla="*/ 76 h 323"/>
                <a:gd name="T34" fmla="*/ 261 w 291"/>
                <a:gd name="T35" fmla="*/ 72 h 323"/>
                <a:gd name="T36" fmla="*/ 288 w 291"/>
                <a:gd name="T37" fmla="*/ 62 h 323"/>
                <a:gd name="T38" fmla="*/ 275 w 291"/>
                <a:gd name="T39" fmla="*/ 53 h 323"/>
                <a:gd name="T40" fmla="*/ 261 w 291"/>
                <a:gd name="T41" fmla="*/ 56 h 323"/>
                <a:gd name="T42" fmla="*/ 249 w 291"/>
                <a:gd name="T43" fmla="*/ 56 h 323"/>
                <a:gd name="T44" fmla="*/ 249 w 291"/>
                <a:gd name="T45" fmla="*/ 0 h 323"/>
                <a:gd name="T46" fmla="*/ 230 w 291"/>
                <a:gd name="T47" fmla="*/ 62 h 323"/>
                <a:gd name="T48" fmla="*/ 138 w 291"/>
                <a:gd name="T49" fmla="*/ 85 h 323"/>
                <a:gd name="T50" fmla="*/ 77 w 291"/>
                <a:gd name="T51" fmla="*/ 125 h 323"/>
                <a:gd name="T52" fmla="*/ 36 w 291"/>
                <a:gd name="T53" fmla="*/ 118 h 323"/>
                <a:gd name="T54" fmla="*/ 69 w 291"/>
                <a:gd name="T55" fmla="*/ 142 h 323"/>
                <a:gd name="T56" fmla="*/ 71 w 291"/>
                <a:gd name="T57" fmla="*/ 143 h 323"/>
                <a:gd name="T58" fmla="*/ 51 w 291"/>
                <a:gd name="T59" fmla="*/ 188 h 323"/>
                <a:gd name="T60" fmla="*/ 2 w 291"/>
                <a:gd name="T61" fmla="*/ 252 h 323"/>
                <a:gd name="T62" fmla="*/ 9 w 291"/>
                <a:gd name="T63" fmla="*/ 262 h 323"/>
                <a:gd name="T64" fmla="*/ 45 w 291"/>
                <a:gd name="T65" fmla="*/ 218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1" h="323">
                  <a:moveTo>
                    <a:pt x="64" y="198"/>
                  </a:moveTo>
                  <a:cubicBezTo>
                    <a:pt x="73" y="186"/>
                    <a:pt x="80" y="172"/>
                    <a:pt x="84" y="157"/>
                  </a:cubicBezTo>
                  <a:cubicBezTo>
                    <a:pt x="85" y="153"/>
                    <a:pt x="86" y="150"/>
                    <a:pt x="87" y="147"/>
                  </a:cubicBezTo>
                  <a:cubicBezTo>
                    <a:pt x="89" y="139"/>
                    <a:pt x="91" y="131"/>
                    <a:pt x="95" y="125"/>
                  </a:cubicBezTo>
                  <a:cubicBezTo>
                    <a:pt x="104" y="111"/>
                    <a:pt x="122" y="105"/>
                    <a:pt x="142" y="101"/>
                  </a:cubicBezTo>
                  <a:cubicBezTo>
                    <a:pt x="142" y="101"/>
                    <a:pt x="142" y="101"/>
                    <a:pt x="142" y="101"/>
                  </a:cubicBezTo>
                  <a:cubicBezTo>
                    <a:pt x="150" y="115"/>
                    <a:pt x="159" y="130"/>
                    <a:pt x="163" y="146"/>
                  </a:cubicBezTo>
                  <a:cubicBezTo>
                    <a:pt x="166" y="156"/>
                    <a:pt x="169" y="176"/>
                    <a:pt x="160" y="192"/>
                  </a:cubicBezTo>
                  <a:cubicBezTo>
                    <a:pt x="157" y="198"/>
                    <a:pt x="153" y="203"/>
                    <a:pt x="148" y="208"/>
                  </a:cubicBezTo>
                  <a:cubicBezTo>
                    <a:pt x="147" y="209"/>
                    <a:pt x="146" y="211"/>
                    <a:pt x="144" y="212"/>
                  </a:cubicBezTo>
                  <a:cubicBezTo>
                    <a:pt x="140" y="207"/>
                    <a:pt x="136" y="201"/>
                    <a:pt x="132" y="195"/>
                  </a:cubicBezTo>
                  <a:cubicBezTo>
                    <a:pt x="129" y="192"/>
                    <a:pt x="124" y="191"/>
                    <a:pt x="121" y="193"/>
                  </a:cubicBezTo>
                  <a:cubicBezTo>
                    <a:pt x="117" y="196"/>
                    <a:pt x="116" y="201"/>
                    <a:pt x="119" y="204"/>
                  </a:cubicBezTo>
                  <a:cubicBezTo>
                    <a:pt x="124" y="212"/>
                    <a:pt x="129" y="219"/>
                    <a:pt x="135" y="226"/>
                  </a:cubicBezTo>
                  <a:cubicBezTo>
                    <a:pt x="134" y="227"/>
                    <a:pt x="133" y="228"/>
                    <a:pt x="133" y="229"/>
                  </a:cubicBezTo>
                  <a:cubicBezTo>
                    <a:pt x="129" y="234"/>
                    <a:pt x="126" y="239"/>
                    <a:pt x="122" y="244"/>
                  </a:cubicBezTo>
                  <a:cubicBezTo>
                    <a:pt x="114" y="251"/>
                    <a:pt x="103" y="255"/>
                    <a:pt x="91" y="260"/>
                  </a:cubicBezTo>
                  <a:cubicBezTo>
                    <a:pt x="80" y="264"/>
                    <a:pt x="68" y="269"/>
                    <a:pt x="58" y="277"/>
                  </a:cubicBezTo>
                  <a:cubicBezTo>
                    <a:pt x="47" y="286"/>
                    <a:pt x="40" y="299"/>
                    <a:pt x="38" y="313"/>
                  </a:cubicBezTo>
                  <a:cubicBezTo>
                    <a:pt x="37" y="318"/>
                    <a:pt x="40" y="322"/>
                    <a:pt x="45" y="323"/>
                  </a:cubicBezTo>
                  <a:cubicBezTo>
                    <a:pt x="45" y="323"/>
                    <a:pt x="46" y="323"/>
                    <a:pt x="46" y="323"/>
                  </a:cubicBezTo>
                  <a:cubicBezTo>
                    <a:pt x="50" y="323"/>
                    <a:pt x="53" y="320"/>
                    <a:pt x="54" y="316"/>
                  </a:cubicBezTo>
                  <a:cubicBezTo>
                    <a:pt x="55" y="306"/>
                    <a:pt x="61" y="296"/>
                    <a:pt x="69" y="289"/>
                  </a:cubicBezTo>
                  <a:cubicBezTo>
                    <a:pt x="76" y="283"/>
                    <a:pt x="86" y="279"/>
                    <a:pt x="97" y="275"/>
                  </a:cubicBezTo>
                  <a:cubicBezTo>
                    <a:pt x="110" y="270"/>
                    <a:pt x="123" y="265"/>
                    <a:pt x="133" y="255"/>
                  </a:cubicBezTo>
                  <a:cubicBezTo>
                    <a:pt x="138" y="250"/>
                    <a:pt x="142" y="243"/>
                    <a:pt x="146" y="237"/>
                  </a:cubicBezTo>
                  <a:cubicBezTo>
                    <a:pt x="148" y="234"/>
                    <a:pt x="150" y="231"/>
                    <a:pt x="152" y="228"/>
                  </a:cubicBezTo>
                  <a:cubicBezTo>
                    <a:pt x="155" y="225"/>
                    <a:pt x="158" y="222"/>
                    <a:pt x="160" y="218"/>
                  </a:cubicBezTo>
                  <a:cubicBezTo>
                    <a:pt x="165" y="213"/>
                    <a:pt x="170" y="207"/>
                    <a:pt x="174" y="200"/>
                  </a:cubicBezTo>
                  <a:cubicBezTo>
                    <a:pt x="183" y="184"/>
                    <a:pt x="185" y="164"/>
                    <a:pt x="179" y="142"/>
                  </a:cubicBezTo>
                  <a:cubicBezTo>
                    <a:pt x="174" y="126"/>
                    <a:pt x="167" y="111"/>
                    <a:pt x="158" y="97"/>
                  </a:cubicBezTo>
                  <a:cubicBezTo>
                    <a:pt x="202" y="87"/>
                    <a:pt x="202" y="87"/>
                    <a:pt x="202" y="87"/>
                  </a:cubicBezTo>
                  <a:cubicBezTo>
                    <a:pt x="213" y="84"/>
                    <a:pt x="225" y="82"/>
                    <a:pt x="236" y="77"/>
                  </a:cubicBezTo>
                  <a:cubicBezTo>
                    <a:pt x="238" y="77"/>
                    <a:pt x="239" y="76"/>
                    <a:pt x="240" y="76"/>
                  </a:cubicBezTo>
                  <a:cubicBezTo>
                    <a:pt x="245" y="74"/>
                    <a:pt x="250" y="72"/>
                    <a:pt x="254" y="72"/>
                  </a:cubicBezTo>
                  <a:cubicBezTo>
                    <a:pt x="256" y="72"/>
                    <a:pt x="258" y="72"/>
                    <a:pt x="261" y="72"/>
                  </a:cubicBezTo>
                  <a:cubicBezTo>
                    <a:pt x="263" y="72"/>
                    <a:pt x="266" y="72"/>
                    <a:pt x="269" y="72"/>
                  </a:cubicBezTo>
                  <a:cubicBezTo>
                    <a:pt x="277" y="71"/>
                    <a:pt x="284" y="68"/>
                    <a:pt x="288" y="62"/>
                  </a:cubicBezTo>
                  <a:cubicBezTo>
                    <a:pt x="291" y="58"/>
                    <a:pt x="290" y="53"/>
                    <a:pt x="286" y="51"/>
                  </a:cubicBezTo>
                  <a:cubicBezTo>
                    <a:pt x="282" y="48"/>
                    <a:pt x="277" y="49"/>
                    <a:pt x="275" y="53"/>
                  </a:cubicBezTo>
                  <a:cubicBezTo>
                    <a:pt x="274" y="54"/>
                    <a:pt x="271" y="55"/>
                    <a:pt x="268" y="56"/>
                  </a:cubicBezTo>
                  <a:cubicBezTo>
                    <a:pt x="266" y="56"/>
                    <a:pt x="264" y="56"/>
                    <a:pt x="261" y="56"/>
                  </a:cubicBezTo>
                  <a:cubicBezTo>
                    <a:pt x="259" y="56"/>
                    <a:pt x="256" y="55"/>
                    <a:pt x="252" y="56"/>
                  </a:cubicBezTo>
                  <a:cubicBezTo>
                    <a:pt x="251" y="56"/>
                    <a:pt x="250" y="56"/>
                    <a:pt x="249" y="56"/>
                  </a:cubicBezTo>
                  <a:cubicBezTo>
                    <a:pt x="253" y="41"/>
                    <a:pt x="256" y="25"/>
                    <a:pt x="257" y="9"/>
                  </a:cubicBezTo>
                  <a:cubicBezTo>
                    <a:pt x="257" y="4"/>
                    <a:pt x="254" y="0"/>
                    <a:pt x="249" y="0"/>
                  </a:cubicBezTo>
                  <a:cubicBezTo>
                    <a:pt x="245" y="0"/>
                    <a:pt x="241" y="3"/>
                    <a:pt x="241" y="8"/>
                  </a:cubicBezTo>
                  <a:cubicBezTo>
                    <a:pt x="239" y="26"/>
                    <a:pt x="236" y="45"/>
                    <a:pt x="230" y="62"/>
                  </a:cubicBezTo>
                  <a:cubicBezTo>
                    <a:pt x="220" y="66"/>
                    <a:pt x="209" y="69"/>
                    <a:pt x="198" y="71"/>
                  </a:cubicBezTo>
                  <a:cubicBezTo>
                    <a:pt x="138" y="85"/>
                    <a:pt x="138" y="85"/>
                    <a:pt x="138" y="85"/>
                  </a:cubicBezTo>
                  <a:cubicBezTo>
                    <a:pt x="116" y="90"/>
                    <a:pt x="93" y="97"/>
                    <a:pt x="81" y="116"/>
                  </a:cubicBezTo>
                  <a:cubicBezTo>
                    <a:pt x="79" y="119"/>
                    <a:pt x="78" y="122"/>
                    <a:pt x="77" y="125"/>
                  </a:cubicBezTo>
                  <a:cubicBezTo>
                    <a:pt x="66" y="128"/>
                    <a:pt x="55" y="125"/>
                    <a:pt x="47" y="118"/>
                  </a:cubicBezTo>
                  <a:cubicBezTo>
                    <a:pt x="44" y="114"/>
                    <a:pt x="39" y="115"/>
                    <a:pt x="36" y="118"/>
                  </a:cubicBezTo>
                  <a:cubicBezTo>
                    <a:pt x="33" y="121"/>
                    <a:pt x="33" y="126"/>
                    <a:pt x="36" y="129"/>
                  </a:cubicBezTo>
                  <a:cubicBezTo>
                    <a:pt x="45" y="138"/>
                    <a:pt x="57" y="142"/>
                    <a:pt x="69" y="142"/>
                  </a:cubicBezTo>
                  <a:cubicBezTo>
                    <a:pt x="70" y="142"/>
                    <a:pt x="71" y="142"/>
                    <a:pt x="71" y="142"/>
                  </a:cubicBezTo>
                  <a:cubicBezTo>
                    <a:pt x="71" y="143"/>
                    <a:pt x="71" y="143"/>
                    <a:pt x="71" y="143"/>
                  </a:cubicBezTo>
                  <a:cubicBezTo>
                    <a:pt x="70" y="147"/>
                    <a:pt x="70" y="149"/>
                    <a:pt x="69" y="152"/>
                  </a:cubicBezTo>
                  <a:cubicBezTo>
                    <a:pt x="65" y="165"/>
                    <a:pt x="59" y="177"/>
                    <a:pt x="51" y="188"/>
                  </a:cubicBezTo>
                  <a:cubicBezTo>
                    <a:pt x="46" y="194"/>
                    <a:pt x="40" y="200"/>
                    <a:pt x="34" y="206"/>
                  </a:cubicBezTo>
                  <a:cubicBezTo>
                    <a:pt x="21" y="219"/>
                    <a:pt x="7" y="233"/>
                    <a:pt x="2" y="252"/>
                  </a:cubicBezTo>
                  <a:cubicBezTo>
                    <a:pt x="0" y="256"/>
                    <a:pt x="3" y="260"/>
                    <a:pt x="7" y="262"/>
                  </a:cubicBezTo>
                  <a:cubicBezTo>
                    <a:pt x="8" y="262"/>
                    <a:pt x="9" y="262"/>
                    <a:pt x="9" y="262"/>
                  </a:cubicBezTo>
                  <a:cubicBezTo>
                    <a:pt x="13" y="262"/>
                    <a:pt x="16" y="260"/>
                    <a:pt x="17" y="256"/>
                  </a:cubicBezTo>
                  <a:cubicBezTo>
                    <a:pt x="22" y="242"/>
                    <a:pt x="33" y="230"/>
                    <a:pt x="45" y="218"/>
                  </a:cubicBezTo>
                  <a:cubicBezTo>
                    <a:pt x="51" y="211"/>
                    <a:pt x="58" y="205"/>
                    <a:pt x="64" y="19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9"/>
            <p:cNvSpPr>
              <a:spLocks/>
            </p:cNvSpPr>
            <p:nvPr/>
          </p:nvSpPr>
          <p:spPr bwMode="auto">
            <a:xfrm>
              <a:off x="6426201" y="4618038"/>
              <a:ext cx="515938" cy="396875"/>
            </a:xfrm>
            <a:custGeom>
              <a:avLst/>
              <a:gdLst>
                <a:gd name="T0" fmla="*/ 196 w 203"/>
                <a:gd name="T1" fmla="*/ 0 h 156"/>
                <a:gd name="T2" fmla="*/ 187 w 203"/>
                <a:gd name="T3" fmla="*/ 8 h 156"/>
                <a:gd name="T4" fmla="*/ 153 w 203"/>
                <a:gd name="T5" fmla="*/ 66 h 156"/>
                <a:gd name="T6" fmla="*/ 139 w 203"/>
                <a:gd name="T7" fmla="*/ 78 h 156"/>
                <a:gd name="T8" fmla="*/ 125 w 203"/>
                <a:gd name="T9" fmla="*/ 79 h 156"/>
                <a:gd name="T10" fmla="*/ 129 w 203"/>
                <a:gd name="T11" fmla="*/ 49 h 156"/>
                <a:gd name="T12" fmla="*/ 121 w 203"/>
                <a:gd name="T13" fmla="*/ 41 h 156"/>
                <a:gd name="T14" fmla="*/ 113 w 203"/>
                <a:gd name="T15" fmla="*/ 49 h 156"/>
                <a:gd name="T16" fmla="*/ 108 w 203"/>
                <a:gd name="T17" fmla="*/ 80 h 156"/>
                <a:gd name="T18" fmla="*/ 107 w 203"/>
                <a:gd name="T19" fmla="*/ 80 h 156"/>
                <a:gd name="T20" fmla="*/ 80 w 203"/>
                <a:gd name="T21" fmla="*/ 100 h 156"/>
                <a:gd name="T22" fmla="*/ 73 w 203"/>
                <a:gd name="T23" fmla="*/ 110 h 156"/>
                <a:gd name="T24" fmla="*/ 63 w 203"/>
                <a:gd name="T25" fmla="*/ 124 h 156"/>
                <a:gd name="T26" fmla="*/ 11 w 203"/>
                <a:gd name="T27" fmla="*/ 138 h 156"/>
                <a:gd name="T28" fmla="*/ 1 w 203"/>
                <a:gd name="T29" fmla="*/ 143 h 156"/>
                <a:gd name="T30" fmla="*/ 7 w 203"/>
                <a:gd name="T31" fmla="*/ 153 h 156"/>
                <a:gd name="T32" fmla="*/ 25 w 203"/>
                <a:gd name="T33" fmla="*/ 156 h 156"/>
                <a:gd name="T34" fmla="*/ 75 w 203"/>
                <a:gd name="T35" fmla="*/ 135 h 156"/>
                <a:gd name="T36" fmla="*/ 87 w 203"/>
                <a:gd name="T37" fmla="*/ 119 h 156"/>
                <a:gd name="T38" fmla="*/ 93 w 203"/>
                <a:gd name="T39" fmla="*/ 110 h 156"/>
                <a:gd name="T40" fmla="*/ 111 w 203"/>
                <a:gd name="T41" fmla="*/ 95 h 156"/>
                <a:gd name="T42" fmla="*/ 124 w 203"/>
                <a:gd name="T43" fmla="*/ 95 h 156"/>
                <a:gd name="T44" fmla="*/ 144 w 203"/>
                <a:gd name="T45" fmla="*/ 93 h 156"/>
                <a:gd name="T46" fmla="*/ 165 w 203"/>
                <a:gd name="T47" fmla="*/ 77 h 156"/>
                <a:gd name="T48" fmla="*/ 203 w 203"/>
                <a:gd name="T49" fmla="*/ 9 h 156"/>
                <a:gd name="T50" fmla="*/ 196 w 203"/>
                <a:gd name="T51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6" y="0"/>
                  </a:moveTo>
                  <a:cubicBezTo>
                    <a:pt x="191" y="0"/>
                    <a:pt x="187" y="3"/>
                    <a:pt x="187" y="8"/>
                  </a:cubicBezTo>
                  <a:cubicBezTo>
                    <a:pt x="185" y="29"/>
                    <a:pt x="170" y="47"/>
                    <a:pt x="153" y="66"/>
                  </a:cubicBezTo>
                  <a:cubicBezTo>
                    <a:pt x="149" y="71"/>
                    <a:pt x="144" y="76"/>
                    <a:pt x="139" y="78"/>
                  </a:cubicBezTo>
                  <a:cubicBezTo>
                    <a:pt x="135" y="79"/>
                    <a:pt x="130" y="79"/>
                    <a:pt x="125" y="79"/>
                  </a:cubicBezTo>
                  <a:cubicBezTo>
                    <a:pt x="128" y="69"/>
                    <a:pt x="130" y="59"/>
                    <a:pt x="129" y="49"/>
                  </a:cubicBezTo>
                  <a:cubicBezTo>
                    <a:pt x="129" y="44"/>
                    <a:pt x="126" y="41"/>
                    <a:pt x="121" y="41"/>
                  </a:cubicBezTo>
                  <a:cubicBezTo>
                    <a:pt x="117" y="41"/>
                    <a:pt x="113" y="45"/>
                    <a:pt x="113" y="49"/>
                  </a:cubicBezTo>
                  <a:cubicBezTo>
                    <a:pt x="114" y="60"/>
                    <a:pt x="112" y="70"/>
                    <a:pt x="108" y="80"/>
                  </a:cubicBezTo>
                  <a:cubicBezTo>
                    <a:pt x="107" y="80"/>
                    <a:pt x="107" y="80"/>
                    <a:pt x="107" y="80"/>
                  </a:cubicBezTo>
                  <a:cubicBezTo>
                    <a:pt x="97" y="82"/>
                    <a:pt x="88" y="89"/>
                    <a:pt x="80" y="100"/>
                  </a:cubicBezTo>
                  <a:cubicBezTo>
                    <a:pt x="77" y="103"/>
                    <a:pt x="75" y="107"/>
                    <a:pt x="73" y="110"/>
                  </a:cubicBezTo>
                  <a:cubicBezTo>
                    <a:pt x="70" y="115"/>
                    <a:pt x="67" y="120"/>
                    <a:pt x="63" y="124"/>
                  </a:cubicBezTo>
                  <a:cubicBezTo>
                    <a:pt x="50" y="137"/>
                    <a:pt x="29" y="143"/>
                    <a:pt x="11" y="138"/>
                  </a:cubicBezTo>
                  <a:cubicBezTo>
                    <a:pt x="7" y="136"/>
                    <a:pt x="2" y="139"/>
                    <a:pt x="1" y="143"/>
                  </a:cubicBezTo>
                  <a:cubicBezTo>
                    <a:pt x="0" y="147"/>
                    <a:pt x="2" y="152"/>
                    <a:pt x="7" y="153"/>
                  </a:cubicBezTo>
                  <a:cubicBezTo>
                    <a:pt x="13" y="155"/>
                    <a:pt x="19" y="156"/>
                    <a:pt x="25" y="156"/>
                  </a:cubicBezTo>
                  <a:cubicBezTo>
                    <a:pt x="44" y="156"/>
                    <a:pt x="62" y="148"/>
                    <a:pt x="75" y="135"/>
                  </a:cubicBezTo>
                  <a:cubicBezTo>
                    <a:pt x="79" y="129"/>
                    <a:pt x="83" y="124"/>
                    <a:pt x="87" y="119"/>
                  </a:cubicBezTo>
                  <a:cubicBezTo>
                    <a:pt x="89" y="116"/>
                    <a:pt x="91" y="113"/>
                    <a:pt x="93" y="110"/>
                  </a:cubicBezTo>
                  <a:cubicBezTo>
                    <a:pt x="99" y="102"/>
                    <a:pt x="105" y="97"/>
                    <a:pt x="111" y="95"/>
                  </a:cubicBezTo>
                  <a:cubicBezTo>
                    <a:pt x="115" y="95"/>
                    <a:pt x="119" y="95"/>
                    <a:pt x="124" y="95"/>
                  </a:cubicBezTo>
                  <a:cubicBezTo>
                    <a:pt x="130" y="95"/>
                    <a:pt x="137" y="95"/>
                    <a:pt x="144" y="93"/>
                  </a:cubicBezTo>
                  <a:cubicBezTo>
                    <a:pt x="153" y="89"/>
                    <a:pt x="160" y="82"/>
                    <a:pt x="165" y="77"/>
                  </a:cubicBezTo>
                  <a:cubicBezTo>
                    <a:pt x="180" y="60"/>
                    <a:pt x="201" y="37"/>
                    <a:pt x="203" y="9"/>
                  </a:cubicBezTo>
                  <a:cubicBezTo>
                    <a:pt x="203" y="4"/>
                    <a:pt x="200" y="1"/>
                    <a:pt x="19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30"/>
            <p:cNvSpPr>
              <a:spLocks/>
            </p:cNvSpPr>
            <p:nvPr/>
          </p:nvSpPr>
          <p:spPr bwMode="auto">
            <a:xfrm>
              <a:off x="6780213" y="2535238"/>
              <a:ext cx="174625" cy="212725"/>
            </a:xfrm>
            <a:custGeom>
              <a:avLst/>
              <a:gdLst>
                <a:gd name="T0" fmla="*/ 7 w 69"/>
                <a:gd name="T1" fmla="*/ 17 h 84"/>
                <a:gd name="T2" fmla="*/ 43 w 69"/>
                <a:gd name="T3" fmla="*/ 58 h 84"/>
                <a:gd name="T4" fmla="*/ 43 w 69"/>
                <a:gd name="T5" fmla="*/ 61 h 84"/>
                <a:gd name="T6" fmla="*/ 45 w 69"/>
                <a:gd name="T7" fmla="*/ 70 h 84"/>
                <a:gd name="T8" fmla="*/ 57 w 69"/>
                <a:gd name="T9" fmla="*/ 84 h 84"/>
                <a:gd name="T10" fmla="*/ 60 w 69"/>
                <a:gd name="T11" fmla="*/ 84 h 84"/>
                <a:gd name="T12" fmla="*/ 67 w 69"/>
                <a:gd name="T13" fmla="*/ 78 h 84"/>
                <a:gd name="T14" fmla="*/ 62 w 69"/>
                <a:gd name="T15" fmla="*/ 68 h 84"/>
                <a:gd name="T16" fmla="*/ 60 w 69"/>
                <a:gd name="T17" fmla="*/ 66 h 84"/>
                <a:gd name="T18" fmla="*/ 60 w 69"/>
                <a:gd name="T19" fmla="*/ 59 h 84"/>
                <a:gd name="T20" fmla="*/ 59 w 69"/>
                <a:gd name="T21" fmla="*/ 56 h 84"/>
                <a:gd name="T22" fmla="*/ 11 w 69"/>
                <a:gd name="T23" fmla="*/ 1 h 84"/>
                <a:gd name="T24" fmla="*/ 1 w 69"/>
                <a:gd name="T25" fmla="*/ 7 h 84"/>
                <a:gd name="T26" fmla="*/ 7 w 69"/>
                <a:gd name="T27" fmla="*/ 17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9" h="84">
                  <a:moveTo>
                    <a:pt x="7" y="17"/>
                  </a:moveTo>
                  <a:cubicBezTo>
                    <a:pt x="26" y="21"/>
                    <a:pt x="41" y="39"/>
                    <a:pt x="43" y="58"/>
                  </a:cubicBezTo>
                  <a:cubicBezTo>
                    <a:pt x="43" y="59"/>
                    <a:pt x="43" y="60"/>
                    <a:pt x="43" y="61"/>
                  </a:cubicBezTo>
                  <a:cubicBezTo>
                    <a:pt x="44" y="64"/>
                    <a:pt x="44" y="67"/>
                    <a:pt x="45" y="70"/>
                  </a:cubicBezTo>
                  <a:cubicBezTo>
                    <a:pt x="47" y="77"/>
                    <a:pt x="52" y="82"/>
                    <a:pt x="57" y="84"/>
                  </a:cubicBezTo>
                  <a:cubicBezTo>
                    <a:pt x="58" y="84"/>
                    <a:pt x="59" y="84"/>
                    <a:pt x="60" y="84"/>
                  </a:cubicBezTo>
                  <a:cubicBezTo>
                    <a:pt x="63" y="84"/>
                    <a:pt x="66" y="82"/>
                    <a:pt x="67" y="78"/>
                  </a:cubicBezTo>
                  <a:cubicBezTo>
                    <a:pt x="69" y="74"/>
                    <a:pt x="66" y="69"/>
                    <a:pt x="62" y="68"/>
                  </a:cubicBezTo>
                  <a:cubicBezTo>
                    <a:pt x="62" y="68"/>
                    <a:pt x="61" y="67"/>
                    <a:pt x="60" y="66"/>
                  </a:cubicBezTo>
                  <a:cubicBezTo>
                    <a:pt x="60" y="64"/>
                    <a:pt x="60" y="62"/>
                    <a:pt x="60" y="59"/>
                  </a:cubicBezTo>
                  <a:cubicBezTo>
                    <a:pt x="59" y="58"/>
                    <a:pt x="59" y="57"/>
                    <a:pt x="59" y="56"/>
                  </a:cubicBezTo>
                  <a:cubicBezTo>
                    <a:pt x="57" y="30"/>
                    <a:pt x="36" y="7"/>
                    <a:pt x="11" y="1"/>
                  </a:cubicBezTo>
                  <a:cubicBezTo>
                    <a:pt x="6" y="0"/>
                    <a:pt x="2" y="3"/>
                    <a:pt x="1" y="7"/>
                  </a:cubicBezTo>
                  <a:cubicBezTo>
                    <a:pt x="0" y="12"/>
                    <a:pt x="3" y="16"/>
                    <a:pt x="7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1"/>
            <p:cNvSpPr>
              <a:spLocks/>
            </p:cNvSpPr>
            <p:nvPr/>
          </p:nvSpPr>
          <p:spPr bwMode="auto">
            <a:xfrm>
              <a:off x="6500813" y="2370138"/>
              <a:ext cx="195263" cy="203200"/>
            </a:xfrm>
            <a:custGeom>
              <a:avLst/>
              <a:gdLst>
                <a:gd name="T0" fmla="*/ 9 w 77"/>
                <a:gd name="T1" fmla="*/ 17 h 80"/>
                <a:gd name="T2" fmla="*/ 28 w 77"/>
                <a:gd name="T3" fmla="*/ 25 h 80"/>
                <a:gd name="T4" fmla="*/ 37 w 77"/>
                <a:gd name="T5" fmla="*/ 44 h 80"/>
                <a:gd name="T6" fmla="*/ 39 w 77"/>
                <a:gd name="T7" fmla="*/ 53 h 80"/>
                <a:gd name="T8" fmla="*/ 67 w 77"/>
                <a:gd name="T9" fmla="*/ 80 h 80"/>
                <a:gd name="T10" fmla="*/ 68 w 77"/>
                <a:gd name="T11" fmla="*/ 80 h 80"/>
                <a:gd name="T12" fmla="*/ 76 w 77"/>
                <a:gd name="T13" fmla="*/ 73 h 80"/>
                <a:gd name="T14" fmla="*/ 69 w 77"/>
                <a:gd name="T15" fmla="*/ 64 h 80"/>
                <a:gd name="T16" fmla="*/ 54 w 77"/>
                <a:gd name="T17" fmla="*/ 47 h 80"/>
                <a:gd name="T18" fmla="*/ 52 w 77"/>
                <a:gd name="T19" fmla="*/ 40 h 80"/>
                <a:gd name="T20" fmla="*/ 40 w 77"/>
                <a:gd name="T21" fmla="*/ 15 h 80"/>
                <a:gd name="T22" fmla="*/ 7 w 77"/>
                <a:gd name="T23" fmla="*/ 1 h 80"/>
                <a:gd name="T24" fmla="*/ 0 w 77"/>
                <a:gd name="T25" fmla="*/ 10 h 80"/>
                <a:gd name="T26" fmla="*/ 9 w 77"/>
                <a:gd name="T27" fmla="*/ 17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9" y="17"/>
                  </a:moveTo>
                  <a:cubicBezTo>
                    <a:pt x="16" y="17"/>
                    <a:pt x="24" y="20"/>
                    <a:pt x="28" y="25"/>
                  </a:cubicBezTo>
                  <a:cubicBezTo>
                    <a:pt x="32" y="30"/>
                    <a:pt x="34" y="37"/>
                    <a:pt x="37" y="44"/>
                  </a:cubicBezTo>
                  <a:cubicBezTo>
                    <a:pt x="37" y="47"/>
                    <a:pt x="38" y="50"/>
                    <a:pt x="39" y="53"/>
                  </a:cubicBezTo>
                  <a:cubicBezTo>
                    <a:pt x="45" y="68"/>
                    <a:pt x="55" y="78"/>
                    <a:pt x="67" y="80"/>
                  </a:cubicBezTo>
                  <a:cubicBezTo>
                    <a:pt x="67" y="80"/>
                    <a:pt x="68" y="80"/>
                    <a:pt x="68" y="80"/>
                  </a:cubicBezTo>
                  <a:cubicBezTo>
                    <a:pt x="72" y="80"/>
                    <a:pt x="75" y="77"/>
                    <a:pt x="76" y="73"/>
                  </a:cubicBezTo>
                  <a:cubicBezTo>
                    <a:pt x="77" y="69"/>
                    <a:pt x="74" y="65"/>
                    <a:pt x="69" y="64"/>
                  </a:cubicBezTo>
                  <a:cubicBezTo>
                    <a:pt x="61" y="63"/>
                    <a:pt x="56" y="51"/>
                    <a:pt x="54" y="47"/>
                  </a:cubicBezTo>
                  <a:cubicBezTo>
                    <a:pt x="54" y="45"/>
                    <a:pt x="53" y="42"/>
                    <a:pt x="52" y="40"/>
                  </a:cubicBezTo>
                  <a:cubicBezTo>
                    <a:pt x="49" y="31"/>
                    <a:pt x="47" y="22"/>
                    <a:pt x="40" y="15"/>
                  </a:cubicBezTo>
                  <a:cubicBezTo>
                    <a:pt x="33" y="5"/>
                    <a:pt x="20" y="0"/>
                    <a:pt x="7" y="1"/>
                  </a:cubicBezTo>
                  <a:cubicBezTo>
                    <a:pt x="3" y="2"/>
                    <a:pt x="0" y="6"/>
                    <a:pt x="0" y="10"/>
                  </a:cubicBezTo>
                  <a:cubicBezTo>
                    <a:pt x="1" y="15"/>
                    <a:pt x="5" y="18"/>
                    <a:pt x="9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2"/>
            <p:cNvSpPr>
              <a:spLocks noEditPoints="1"/>
            </p:cNvSpPr>
            <p:nvPr/>
          </p:nvSpPr>
          <p:spPr bwMode="auto">
            <a:xfrm>
              <a:off x="6096001" y="2265363"/>
              <a:ext cx="1363663" cy="2882900"/>
            </a:xfrm>
            <a:custGeom>
              <a:avLst/>
              <a:gdLst>
                <a:gd name="T0" fmla="*/ 495 w 536"/>
                <a:gd name="T1" fmla="*/ 381 h 1133"/>
                <a:gd name="T2" fmla="*/ 380 w 536"/>
                <a:gd name="T3" fmla="*/ 123 h 1133"/>
                <a:gd name="T4" fmla="*/ 164 w 536"/>
                <a:gd name="T5" fmla="*/ 5 h 1133"/>
                <a:gd name="T6" fmla="*/ 22 w 536"/>
                <a:gd name="T7" fmla="*/ 335 h 1133"/>
                <a:gd name="T8" fmla="*/ 55 w 536"/>
                <a:gd name="T9" fmla="*/ 462 h 1133"/>
                <a:gd name="T10" fmla="*/ 26 w 536"/>
                <a:gd name="T11" fmla="*/ 666 h 1133"/>
                <a:gd name="T12" fmla="*/ 28 w 536"/>
                <a:gd name="T13" fmla="*/ 775 h 1133"/>
                <a:gd name="T14" fmla="*/ 42 w 536"/>
                <a:gd name="T15" fmla="*/ 909 h 1133"/>
                <a:gd name="T16" fmla="*/ 31 w 536"/>
                <a:gd name="T17" fmla="*/ 1016 h 1133"/>
                <a:gd name="T18" fmla="*/ 208 w 536"/>
                <a:gd name="T19" fmla="*/ 1117 h 1133"/>
                <a:gd name="T20" fmla="*/ 392 w 536"/>
                <a:gd name="T21" fmla="*/ 953 h 1133"/>
                <a:gd name="T22" fmla="*/ 479 w 536"/>
                <a:gd name="T23" fmla="*/ 759 h 1133"/>
                <a:gd name="T24" fmla="*/ 57 w 536"/>
                <a:gd name="T25" fmla="*/ 496 h 1133"/>
                <a:gd name="T26" fmla="*/ 83 w 536"/>
                <a:gd name="T27" fmla="*/ 428 h 1133"/>
                <a:gd name="T28" fmla="*/ 41 w 536"/>
                <a:gd name="T29" fmla="*/ 365 h 1133"/>
                <a:gd name="T30" fmla="*/ 53 w 536"/>
                <a:gd name="T31" fmla="*/ 237 h 1133"/>
                <a:gd name="T32" fmla="*/ 47 w 536"/>
                <a:gd name="T33" fmla="*/ 219 h 1133"/>
                <a:gd name="T34" fmla="*/ 269 w 536"/>
                <a:gd name="T35" fmla="*/ 93 h 1133"/>
                <a:gd name="T36" fmla="*/ 317 w 536"/>
                <a:gd name="T37" fmla="*/ 227 h 1133"/>
                <a:gd name="T38" fmla="*/ 215 w 536"/>
                <a:gd name="T39" fmla="*/ 144 h 1133"/>
                <a:gd name="T40" fmla="*/ 159 w 536"/>
                <a:gd name="T41" fmla="*/ 152 h 1133"/>
                <a:gd name="T42" fmla="*/ 145 w 536"/>
                <a:gd name="T43" fmla="*/ 160 h 1133"/>
                <a:gd name="T44" fmla="*/ 192 w 536"/>
                <a:gd name="T45" fmla="*/ 222 h 1133"/>
                <a:gd name="T46" fmla="*/ 181 w 536"/>
                <a:gd name="T47" fmla="*/ 283 h 1133"/>
                <a:gd name="T48" fmla="*/ 173 w 536"/>
                <a:gd name="T49" fmla="*/ 378 h 1133"/>
                <a:gd name="T50" fmla="*/ 180 w 536"/>
                <a:gd name="T51" fmla="*/ 460 h 1133"/>
                <a:gd name="T52" fmla="*/ 123 w 536"/>
                <a:gd name="T53" fmla="*/ 477 h 1133"/>
                <a:gd name="T54" fmla="*/ 171 w 536"/>
                <a:gd name="T55" fmla="*/ 524 h 1133"/>
                <a:gd name="T56" fmla="*/ 186 w 536"/>
                <a:gd name="T57" fmla="*/ 479 h 1133"/>
                <a:gd name="T58" fmla="*/ 197 w 536"/>
                <a:gd name="T59" fmla="*/ 386 h 1133"/>
                <a:gd name="T60" fmla="*/ 208 w 536"/>
                <a:gd name="T61" fmla="*/ 217 h 1133"/>
                <a:gd name="T62" fmla="*/ 213 w 536"/>
                <a:gd name="T63" fmla="*/ 160 h 1133"/>
                <a:gd name="T64" fmla="*/ 299 w 536"/>
                <a:gd name="T65" fmla="*/ 240 h 1133"/>
                <a:gd name="T66" fmla="*/ 314 w 536"/>
                <a:gd name="T67" fmla="*/ 303 h 1133"/>
                <a:gd name="T68" fmla="*/ 421 w 536"/>
                <a:gd name="T69" fmla="*/ 253 h 1133"/>
                <a:gd name="T70" fmla="*/ 369 w 536"/>
                <a:gd name="T71" fmla="*/ 460 h 1133"/>
                <a:gd name="T72" fmla="*/ 304 w 536"/>
                <a:gd name="T73" fmla="*/ 520 h 1133"/>
                <a:gd name="T74" fmla="*/ 63 w 536"/>
                <a:gd name="T75" fmla="*/ 660 h 1133"/>
                <a:gd name="T76" fmla="*/ 449 w 536"/>
                <a:gd name="T77" fmla="*/ 690 h 1133"/>
                <a:gd name="T78" fmla="*/ 477 w 536"/>
                <a:gd name="T79" fmla="*/ 652 h 1133"/>
                <a:gd name="T80" fmla="*/ 432 w 536"/>
                <a:gd name="T81" fmla="*/ 813 h 1133"/>
                <a:gd name="T82" fmla="*/ 416 w 536"/>
                <a:gd name="T83" fmla="*/ 930 h 1133"/>
                <a:gd name="T84" fmla="*/ 361 w 536"/>
                <a:gd name="T85" fmla="*/ 1000 h 1133"/>
                <a:gd name="T86" fmla="*/ 325 w 536"/>
                <a:gd name="T87" fmla="*/ 999 h 1133"/>
                <a:gd name="T88" fmla="*/ 203 w 536"/>
                <a:gd name="T89" fmla="*/ 1102 h 1133"/>
                <a:gd name="T90" fmla="*/ 55 w 536"/>
                <a:gd name="T91" fmla="*/ 1045 h 1133"/>
                <a:gd name="T92" fmla="*/ 61 w 536"/>
                <a:gd name="T93" fmla="*/ 1029 h 1133"/>
                <a:gd name="T94" fmla="*/ 54 w 536"/>
                <a:gd name="T95" fmla="*/ 920 h 1133"/>
                <a:gd name="T96" fmla="*/ 86 w 536"/>
                <a:gd name="T97" fmla="*/ 912 h 1133"/>
                <a:gd name="T98" fmla="*/ 61 w 536"/>
                <a:gd name="T99" fmla="*/ 801 h 1133"/>
                <a:gd name="T100" fmla="*/ 42 w 536"/>
                <a:gd name="T101" fmla="*/ 767 h 1133"/>
                <a:gd name="T102" fmla="*/ 47 w 536"/>
                <a:gd name="T103" fmla="*/ 676 h 1133"/>
                <a:gd name="T104" fmla="*/ 217 w 536"/>
                <a:gd name="T105" fmla="*/ 579 h 1133"/>
                <a:gd name="T106" fmla="*/ 340 w 536"/>
                <a:gd name="T107" fmla="*/ 531 h 1133"/>
                <a:gd name="T108" fmla="*/ 439 w 536"/>
                <a:gd name="T109" fmla="*/ 392 h 1133"/>
                <a:gd name="T110" fmla="*/ 472 w 536"/>
                <a:gd name="T111" fmla="*/ 483 h 1133"/>
                <a:gd name="T112" fmla="*/ 465 w 536"/>
                <a:gd name="T113" fmla="*/ 641 h 1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3">
                  <a:moveTo>
                    <a:pt x="490" y="637"/>
                  </a:moveTo>
                  <a:cubicBezTo>
                    <a:pt x="526" y="588"/>
                    <a:pt x="536" y="518"/>
                    <a:pt x="511" y="470"/>
                  </a:cubicBezTo>
                  <a:cubicBezTo>
                    <a:pt x="515" y="459"/>
                    <a:pt x="516" y="448"/>
                    <a:pt x="516" y="438"/>
                  </a:cubicBezTo>
                  <a:cubicBezTo>
                    <a:pt x="516" y="412"/>
                    <a:pt x="509" y="393"/>
                    <a:pt x="495" y="381"/>
                  </a:cubicBezTo>
                  <a:cubicBezTo>
                    <a:pt x="490" y="378"/>
                    <a:pt x="486" y="375"/>
                    <a:pt x="481" y="374"/>
                  </a:cubicBezTo>
                  <a:cubicBezTo>
                    <a:pt x="490" y="316"/>
                    <a:pt x="472" y="268"/>
                    <a:pt x="430" y="240"/>
                  </a:cubicBezTo>
                  <a:cubicBezTo>
                    <a:pt x="420" y="233"/>
                    <a:pt x="409" y="228"/>
                    <a:pt x="398" y="224"/>
                  </a:cubicBezTo>
                  <a:cubicBezTo>
                    <a:pt x="411" y="181"/>
                    <a:pt x="396" y="145"/>
                    <a:pt x="380" y="123"/>
                  </a:cubicBezTo>
                  <a:cubicBezTo>
                    <a:pt x="350" y="81"/>
                    <a:pt x="298" y="79"/>
                    <a:pt x="278" y="78"/>
                  </a:cubicBezTo>
                  <a:cubicBezTo>
                    <a:pt x="276" y="78"/>
                    <a:pt x="274" y="78"/>
                    <a:pt x="273" y="78"/>
                  </a:cubicBezTo>
                  <a:cubicBezTo>
                    <a:pt x="272" y="76"/>
                    <a:pt x="269" y="72"/>
                    <a:pt x="267" y="69"/>
                  </a:cubicBezTo>
                  <a:cubicBezTo>
                    <a:pt x="255" y="49"/>
                    <a:pt x="233" y="13"/>
                    <a:pt x="164" y="5"/>
                  </a:cubicBezTo>
                  <a:cubicBezTo>
                    <a:pt x="138" y="2"/>
                    <a:pt x="110" y="0"/>
                    <a:pt x="86" y="13"/>
                  </a:cubicBezTo>
                  <a:cubicBezTo>
                    <a:pt x="9" y="54"/>
                    <a:pt x="0" y="157"/>
                    <a:pt x="35" y="234"/>
                  </a:cubicBezTo>
                  <a:cubicBezTo>
                    <a:pt x="27" y="247"/>
                    <a:pt x="21" y="262"/>
                    <a:pt x="19" y="278"/>
                  </a:cubicBezTo>
                  <a:cubicBezTo>
                    <a:pt x="16" y="297"/>
                    <a:pt x="19" y="316"/>
                    <a:pt x="22" y="335"/>
                  </a:cubicBezTo>
                  <a:cubicBezTo>
                    <a:pt x="23" y="345"/>
                    <a:pt x="24" y="356"/>
                    <a:pt x="25" y="366"/>
                  </a:cubicBezTo>
                  <a:cubicBezTo>
                    <a:pt x="25" y="372"/>
                    <a:pt x="25" y="379"/>
                    <a:pt x="25" y="385"/>
                  </a:cubicBezTo>
                  <a:cubicBezTo>
                    <a:pt x="25" y="403"/>
                    <a:pt x="25" y="421"/>
                    <a:pt x="32" y="439"/>
                  </a:cubicBezTo>
                  <a:cubicBezTo>
                    <a:pt x="37" y="451"/>
                    <a:pt x="45" y="459"/>
                    <a:pt x="55" y="462"/>
                  </a:cubicBezTo>
                  <a:cubicBezTo>
                    <a:pt x="51" y="471"/>
                    <a:pt x="47" y="480"/>
                    <a:pt x="43" y="489"/>
                  </a:cubicBezTo>
                  <a:cubicBezTo>
                    <a:pt x="39" y="497"/>
                    <a:pt x="35" y="506"/>
                    <a:pt x="31" y="515"/>
                  </a:cubicBezTo>
                  <a:cubicBezTo>
                    <a:pt x="15" y="555"/>
                    <a:pt x="10" y="600"/>
                    <a:pt x="17" y="643"/>
                  </a:cubicBezTo>
                  <a:cubicBezTo>
                    <a:pt x="18" y="651"/>
                    <a:pt x="20" y="659"/>
                    <a:pt x="26" y="666"/>
                  </a:cubicBezTo>
                  <a:cubicBezTo>
                    <a:pt x="27" y="667"/>
                    <a:pt x="29" y="668"/>
                    <a:pt x="30" y="670"/>
                  </a:cubicBezTo>
                  <a:cubicBezTo>
                    <a:pt x="22" y="677"/>
                    <a:pt x="17" y="688"/>
                    <a:pt x="14" y="700"/>
                  </a:cubicBezTo>
                  <a:cubicBezTo>
                    <a:pt x="12" y="714"/>
                    <a:pt x="14" y="728"/>
                    <a:pt x="16" y="738"/>
                  </a:cubicBezTo>
                  <a:cubicBezTo>
                    <a:pt x="17" y="749"/>
                    <a:pt x="21" y="763"/>
                    <a:pt x="28" y="775"/>
                  </a:cubicBezTo>
                  <a:cubicBezTo>
                    <a:pt x="29" y="777"/>
                    <a:pt x="30" y="778"/>
                    <a:pt x="31" y="780"/>
                  </a:cubicBezTo>
                  <a:cubicBezTo>
                    <a:pt x="20" y="807"/>
                    <a:pt x="24" y="836"/>
                    <a:pt x="30" y="866"/>
                  </a:cubicBezTo>
                  <a:cubicBezTo>
                    <a:pt x="32" y="878"/>
                    <a:pt x="34" y="893"/>
                    <a:pt x="41" y="905"/>
                  </a:cubicBezTo>
                  <a:cubicBezTo>
                    <a:pt x="41" y="906"/>
                    <a:pt x="41" y="908"/>
                    <a:pt x="42" y="909"/>
                  </a:cubicBezTo>
                  <a:cubicBezTo>
                    <a:pt x="34" y="921"/>
                    <a:pt x="29" y="935"/>
                    <a:pt x="27" y="949"/>
                  </a:cubicBezTo>
                  <a:cubicBezTo>
                    <a:pt x="25" y="958"/>
                    <a:pt x="25" y="967"/>
                    <a:pt x="25" y="975"/>
                  </a:cubicBezTo>
                  <a:cubicBezTo>
                    <a:pt x="25" y="987"/>
                    <a:pt x="26" y="1000"/>
                    <a:pt x="30" y="1013"/>
                  </a:cubicBezTo>
                  <a:cubicBezTo>
                    <a:pt x="30" y="1014"/>
                    <a:pt x="30" y="1015"/>
                    <a:pt x="31" y="1016"/>
                  </a:cubicBezTo>
                  <a:cubicBezTo>
                    <a:pt x="20" y="1046"/>
                    <a:pt x="41" y="1076"/>
                    <a:pt x="54" y="1091"/>
                  </a:cubicBezTo>
                  <a:cubicBezTo>
                    <a:pt x="69" y="1108"/>
                    <a:pt x="85" y="1120"/>
                    <a:pt x="101" y="1126"/>
                  </a:cubicBezTo>
                  <a:cubicBezTo>
                    <a:pt x="112" y="1131"/>
                    <a:pt x="124" y="1133"/>
                    <a:pt x="136" y="1133"/>
                  </a:cubicBezTo>
                  <a:cubicBezTo>
                    <a:pt x="161" y="1133"/>
                    <a:pt x="186" y="1125"/>
                    <a:pt x="208" y="1117"/>
                  </a:cubicBezTo>
                  <a:cubicBezTo>
                    <a:pt x="230" y="1110"/>
                    <a:pt x="254" y="1101"/>
                    <a:pt x="275" y="1087"/>
                  </a:cubicBezTo>
                  <a:cubicBezTo>
                    <a:pt x="292" y="1076"/>
                    <a:pt x="307" y="1062"/>
                    <a:pt x="319" y="1046"/>
                  </a:cubicBezTo>
                  <a:cubicBezTo>
                    <a:pt x="341" y="1041"/>
                    <a:pt x="361" y="1028"/>
                    <a:pt x="374" y="1010"/>
                  </a:cubicBezTo>
                  <a:cubicBezTo>
                    <a:pt x="386" y="993"/>
                    <a:pt x="392" y="973"/>
                    <a:pt x="392" y="953"/>
                  </a:cubicBezTo>
                  <a:cubicBezTo>
                    <a:pt x="403" y="954"/>
                    <a:pt x="416" y="950"/>
                    <a:pt x="426" y="942"/>
                  </a:cubicBezTo>
                  <a:cubicBezTo>
                    <a:pt x="438" y="932"/>
                    <a:pt x="445" y="917"/>
                    <a:pt x="450" y="906"/>
                  </a:cubicBezTo>
                  <a:cubicBezTo>
                    <a:pt x="467" y="867"/>
                    <a:pt x="473" y="824"/>
                    <a:pt x="468" y="782"/>
                  </a:cubicBezTo>
                  <a:cubicBezTo>
                    <a:pt x="472" y="775"/>
                    <a:pt x="476" y="768"/>
                    <a:pt x="479" y="759"/>
                  </a:cubicBezTo>
                  <a:cubicBezTo>
                    <a:pt x="494" y="721"/>
                    <a:pt x="498" y="680"/>
                    <a:pt x="491" y="640"/>
                  </a:cubicBezTo>
                  <a:cubicBezTo>
                    <a:pt x="491" y="639"/>
                    <a:pt x="491" y="637"/>
                    <a:pt x="490" y="637"/>
                  </a:cubicBezTo>
                  <a:close/>
                  <a:moveTo>
                    <a:pt x="46" y="521"/>
                  </a:moveTo>
                  <a:cubicBezTo>
                    <a:pt x="49" y="512"/>
                    <a:pt x="53" y="504"/>
                    <a:pt x="57" y="496"/>
                  </a:cubicBezTo>
                  <a:cubicBezTo>
                    <a:pt x="62" y="485"/>
                    <a:pt x="68" y="474"/>
                    <a:pt x="72" y="462"/>
                  </a:cubicBezTo>
                  <a:cubicBezTo>
                    <a:pt x="86" y="457"/>
                    <a:pt x="94" y="442"/>
                    <a:pt x="98" y="435"/>
                  </a:cubicBezTo>
                  <a:cubicBezTo>
                    <a:pt x="100" y="432"/>
                    <a:pt x="98" y="427"/>
                    <a:pt x="94" y="424"/>
                  </a:cubicBezTo>
                  <a:cubicBezTo>
                    <a:pt x="90" y="422"/>
                    <a:pt x="86" y="424"/>
                    <a:pt x="83" y="428"/>
                  </a:cubicBezTo>
                  <a:cubicBezTo>
                    <a:pt x="76" y="441"/>
                    <a:pt x="69" y="448"/>
                    <a:pt x="62" y="447"/>
                  </a:cubicBezTo>
                  <a:cubicBezTo>
                    <a:pt x="55" y="447"/>
                    <a:pt x="50" y="439"/>
                    <a:pt x="47" y="433"/>
                  </a:cubicBezTo>
                  <a:cubicBezTo>
                    <a:pt x="41" y="418"/>
                    <a:pt x="41" y="402"/>
                    <a:pt x="41" y="385"/>
                  </a:cubicBezTo>
                  <a:cubicBezTo>
                    <a:pt x="41" y="378"/>
                    <a:pt x="41" y="372"/>
                    <a:pt x="41" y="365"/>
                  </a:cubicBezTo>
                  <a:cubicBezTo>
                    <a:pt x="41" y="354"/>
                    <a:pt x="39" y="343"/>
                    <a:pt x="38" y="333"/>
                  </a:cubicBezTo>
                  <a:cubicBezTo>
                    <a:pt x="35" y="315"/>
                    <a:pt x="33" y="297"/>
                    <a:pt x="35" y="280"/>
                  </a:cubicBezTo>
                  <a:cubicBezTo>
                    <a:pt x="37" y="266"/>
                    <a:pt x="42" y="253"/>
                    <a:pt x="49" y="242"/>
                  </a:cubicBezTo>
                  <a:cubicBezTo>
                    <a:pt x="51" y="241"/>
                    <a:pt x="52" y="239"/>
                    <a:pt x="53" y="237"/>
                  </a:cubicBezTo>
                  <a:cubicBezTo>
                    <a:pt x="56" y="233"/>
                    <a:pt x="59" y="230"/>
                    <a:pt x="62" y="226"/>
                  </a:cubicBezTo>
                  <a:cubicBezTo>
                    <a:pt x="66" y="223"/>
                    <a:pt x="66" y="218"/>
                    <a:pt x="63" y="215"/>
                  </a:cubicBezTo>
                  <a:cubicBezTo>
                    <a:pt x="60" y="211"/>
                    <a:pt x="54" y="211"/>
                    <a:pt x="51" y="214"/>
                  </a:cubicBezTo>
                  <a:cubicBezTo>
                    <a:pt x="50" y="216"/>
                    <a:pt x="48" y="218"/>
                    <a:pt x="47" y="219"/>
                  </a:cubicBezTo>
                  <a:cubicBezTo>
                    <a:pt x="18" y="150"/>
                    <a:pt x="28" y="63"/>
                    <a:pt x="94" y="27"/>
                  </a:cubicBezTo>
                  <a:cubicBezTo>
                    <a:pt x="114" y="17"/>
                    <a:pt x="137" y="18"/>
                    <a:pt x="162" y="21"/>
                  </a:cubicBezTo>
                  <a:cubicBezTo>
                    <a:pt x="223" y="28"/>
                    <a:pt x="242" y="59"/>
                    <a:pt x="254" y="77"/>
                  </a:cubicBezTo>
                  <a:cubicBezTo>
                    <a:pt x="259" y="85"/>
                    <a:pt x="262" y="92"/>
                    <a:pt x="269" y="93"/>
                  </a:cubicBezTo>
                  <a:cubicBezTo>
                    <a:pt x="271" y="94"/>
                    <a:pt x="273" y="94"/>
                    <a:pt x="277" y="94"/>
                  </a:cubicBezTo>
                  <a:cubicBezTo>
                    <a:pt x="295" y="95"/>
                    <a:pt x="341" y="97"/>
                    <a:pt x="367" y="132"/>
                  </a:cubicBezTo>
                  <a:cubicBezTo>
                    <a:pt x="387" y="161"/>
                    <a:pt x="392" y="190"/>
                    <a:pt x="382" y="221"/>
                  </a:cubicBezTo>
                  <a:cubicBezTo>
                    <a:pt x="359" y="216"/>
                    <a:pt x="337" y="218"/>
                    <a:pt x="317" y="227"/>
                  </a:cubicBezTo>
                  <a:cubicBezTo>
                    <a:pt x="317" y="214"/>
                    <a:pt x="311" y="201"/>
                    <a:pt x="303" y="191"/>
                  </a:cubicBezTo>
                  <a:cubicBezTo>
                    <a:pt x="290" y="177"/>
                    <a:pt x="273" y="169"/>
                    <a:pt x="258" y="162"/>
                  </a:cubicBezTo>
                  <a:cubicBezTo>
                    <a:pt x="233" y="150"/>
                    <a:pt x="233" y="150"/>
                    <a:pt x="233" y="150"/>
                  </a:cubicBezTo>
                  <a:cubicBezTo>
                    <a:pt x="228" y="147"/>
                    <a:pt x="222" y="144"/>
                    <a:pt x="215" y="144"/>
                  </a:cubicBezTo>
                  <a:cubicBezTo>
                    <a:pt x="206" y="143"/>
                    <a:pt x="197" y="145"/>
                    <a:pt x="189" y="151"/>
                  </a:cubicBezTo>
                  <a:cubicBezTo>
                    <a:pt x="186" y="154"/>
                    <a:pt x="183" y="157"/>
                    <a:pt x="181" y="161"/>
                  </a:cubicBezTo>
                  <a:cubicBezTo>
                    <a:pt x="181" y="161"/>
                    <a:pt x="180" y="161"/>
                    <a:pt x="180" y="161"/>
                  </a:cubicBezTo>
                  <a:cubicBezTo>
                    <a:pt x="173" y="163"/>
                    <a:pt x="163" y="159"/>
                    <a:pt x="159" y="152"/>
                  </a:cubicBezTo>
                  <a:cubicBezTo>
                    <a:pt x="154" y="144"/>
                    <a:pt x="154" y="134"/>
                    <a:pt x="157" y="124"/>
                  </a:cubicBezTo>
                  <a:cubicBezTo>
                    <a:pt x="159" y="120"/>
                    <a:pt x="156" y="115"/>
                    <a:pt x="152" y="114"/>
                  </a:cubicBezTo>
                  <a:cubicBezTo>
                    <a:pt x="148" y="113"/>
                    <a:pt x="143" y="115"/>
                    <a:pt x="142" y="119"/>
                  </a:cubicBezTo>
                  <a:cubicBezTo>
                    <a:pt x="137" y="134"/>
                    <a:pt x="138" y="149"/>
                    <a:pt x="145" y="160"/>
                  </a:cubicBezTo>
                  <a:cubicBezTo>
                    <a:pt x="152" y="171"/>
                    <a:pt x="164" y="178"/>
                    <a:pt x="176" y="178"/>
                  </a:cubicBezTo>
                  <a:cubicBezTo>
                    <a:pt x="176" y="178"/>
                    <a:pt x="176" y="178"/>
                    <a:pt x="176" y="178"/>
                  </a:cubicBezTo>
                  <a:cubicBezTo>
                    <a:pt x="176" y="189"/>
                    <a:pt x="181" y="199"/>
                    <a:pt x="186" y="208"/>
                  </a:cubicBezTo>
                  <a:cubicBezTo>
                    <a:pt x="188" y="212"/>
                    <a:pt x="191" y="217"/>
                    <a:pt x="192" y="222"/>
                  </a:cubicBezTo>
                  <a:cubicBezTo>
                    <a:pt x="197" y="236"/>
                    <a:pt x="193" y="253"/>
                    <a:pt x="182" y="264"/>
                  </a:cubicBezTo>
                  <a:cubicBezTo>
                    <a:pt x="180" y="265"/>
                    <a:pt x="179" y="267"/>
                    <a:pt x="179" y="269"/>
                  </a:cubicBezTo>
                  <a:cubicBezTo>
                    <a:pt x="178" y="270"/>
                    <a:pt x="177" y="271"/>
                    <a:pt x="177" y="272"/>
                  </a:cubicBezTo>
                  <a:cubicBezTo>
                    <a:pt x="175" y="276"/>
                    <a:pt x="177" y="281"/>
                    <a:pt x="181" y="283"/>
                  </a:cubicBezTo>
                  <a:cubicBezTo>
                    <a:pt x="199" y="290"/>
                    <a:pt x="217" y="315"/>
                    <a:pt x="213" y="338"/>
                  </a:cubicBezTo>
                  <a:cubicBezTo>
                    <a:pt x="210" y="353"/>
                    <a:pt x="200" y="365"/>
                    <a:pt x="191" y="371"/>
                  </a:cubicBezTo>
                  <a:cubicBezTo>
                    <a:pt x="187" y="373"/>
                    <a:pt x="184" y="374"/>
                    <a:pt x="182" y="374"/>
                  </a:cubicBezTo>
                  <a:cubicBezTo>
                    <a:pt x="179" y="373"/>
                    <a:pt x="175" y="374"/>
                    <a:pt x="173" y="378"/>
                  </a:cubicBezTo>
                  <a:cubicBezTo>
                    <a:pt x="171" y="381"/>
                    <a:pt x="172" y="386"/>
                    <a:pt x="176" y="388"/>
                  </a:cubicBezTo>
                  <a:cubicBezTo>
                    <a:pt x="186" y="395"/>
                    <a:pt x="192" y="408"/>
                    <a:pt x="193" y="421"/>
                  </a:cubicBezTo>
                  <a:cubicBezTo>
                    <a:pt x="194" y="431"/>
                    <a:pt x="193" y="449"/>
                    <a:pt x="183" y="458"/>
                  </a:cubicBezTo>
                  <a:cubicBezTo>
                    <a:pt x="182" y="458"/>
                    <a:pt x="181" y="459"/>
                    <a:pt x="180" y="460"/>
                  </a:cubicBezTo>
                  <a:cubicBezTo>
                    <a:pt x="179" y="460"/>
                    <a:pt x="177" y="461"/>
                    <a:pt x="176" y="463"/>
                  </a:cubicBezTo>
                  <a:cubicBezTo>
                    <a:pt x="156" y="475"/>
                    <a:pt x="136" y="467"/>
                    <a:pt x="132" y="464"/>
                  </a:cubicBezTo>
                  <a:cubicBezTo>
                    <a:pt x="128" y="461"/>
                    <a:pt x="123" y="462"/>
                    <a:pt x="121" y="466"/>
                  </a:cubicBezTo>
                  <a:cubicBezTo>
                    <a:pt x="118" y="470"/>
                    <a:pt x="119" y="475"/>
                    <a:pt x="123" y="477"/>
                  </a:cubicBezTo>
                  <a:cubicBezTo>
                    <a:pt x="128" y="481"/>
                    <a:pt x="140" y="486"/>
                    <a:pt x="153" y="486"/>
                  </a:cubicBezTo>
                  <a:cubicBezTo>
                    <a:pt x="157" y="486"/>
                    <a:pt x="161" y="485"/>
                    <a:pt x="166" y="484"/>
                  </a:cubicBezTo>
                  <a:cubicBezTo>
                    <a:pt x="162" y="495"/>
                    <a:pt x="163" y="507"/>
                    <a:pt x="163" y="516"/>
                  </a:cubicBezTo>
                  <a:cubicBezTo>
                    <a:pt x="163" y="521"/>
                    <a:pt x="167" y="524"/>
                    <a:pt x="171" y="524"/>
                  </a:cubicBezTo>
                  <a:cubicBezTo>
                    <a:pt x="171" y="524"/>
                    <a:pt x="171" y="524"/>
                    <a:pt x="171" y="524"/>
                  </a:cubicBezTo>
                  <a:cubicBezTo>
                    <a:pt x="176" y="524"/>
                    <a:pt x="179" y="520"/>
                    <a:pt x="179" y="516"/>
                  </a:cubicBezTo>
                  <a:cubicBezTo>
                    <a:pt x="179" y="505"/>
                    <a:pt x="179" y="493"/>
                    <a:pt x="183" y="484"/>
                  </a:cubicBezTo>
                  <a:cubicBezTo>
                    <a:pt x="184" y="482"/>
                    <a:pt x="185" y="481"/>
                    <a:pt x="186" y="479"/>
                  </a:cubicBezTo>
                  <a:cubicBezTo>
                    <a:pt x="187" y="477"/>
                    <a:pt x="188" y="476"/>
                    <a:pt x="188" y="474"/>
                  </a:cubicBezTo>
                  <a:cubicBezTo>
                    <a:pt x="190" y="473"/>
                    <a:pt x="192" y="471"/>
                    <a:pt x="194" y="470"/>
                  </a:cubicBezTo>
                  <a:cubicBezTo>
                    <a:pt x="208" y="457"/>
                    <a:pt x="210" y="436"/>
                    <a:pt x="209" y="420"/>
                  </a:cubicBezTo>
                  <a:cubicBezTo>
                    <a:pt x="208" y="408"/>
                    <a:pt x="204" y="396"/>
                    <a:pt x="197" y="386"/>
                  </a:cubicBezTo>
                  <a:cubicBezTo>
                    <a:pt x="198" y="386"/>
                    <a:pt x="199" y="385"/>
                    <a:pt x="200" y="385"/>
                  </a:cubicBezTo>
                  <a:cubicBezTo>
                    <a:pt x="214" y="376"/>
                    <a:pt x="225" y="358"/>
                    <a:pt x="229" y="340"/>
                  </a:cubicBezTo>
                  <a:cubicBezTo>
                    <a:pt x="234" y="313"/>
                    <a:pt x="217" y="285"/>
                    <a:pt x="196" y="272"/>
                  </a:cubicBezTo>
                  <a:cubicBezTo>
                    <a:pt x="209" y="257"/>
                    <a:pt x="214" y="236"/>
                    <a:pt x="208" y="217"/>
                  </a:cubicBezTo>
                  <a:cubicBezTo>
                    <a:pt x="206" y="211"/>
                    <a:pt x="203" y="205"/>
                    <a:pt x="200" y="200"/>
                  </a:cubicBezTo>
                  <a:cubicBezTo>
                    <a:pt x="196" y="192"/>
                    <a:pt x="192" y="184"/>
                    <a:pt x="193" y="176"/>
                  </a:cubicBezTo>
                  <a:cubicBezTo>
                    <a:pt x="193" y="171"/>
                    <a:pt x="196" y="167"/>
                    <a:pt x="200" y="164"/>
                  </a:cubicBezTo>
                  <a:cubicBezTo>
                    <a:pt x="204" y="161"/>
                    <a:pt x="208" y="159"/>
                    <a:pt x="213" y="160"/>
                  </a:cubicBezTo>
                  <a:cubicBezTo>
                    <a:pt x="217" y="160"/>
                    <a:pt x="222" y="162"/>
                    <a:pt x="226" y="165"/>
                  </a:cubicBezTo>
                  <a:cubicBezTo>
                    <a:pt x="251" y="176"/>
                    <a:pt x="251" y="176"/>
                    <a:pt x="251" y="176"/>
                  </a:cubicBezTo>
                  <a:cubicBezTo>
                    <a:pt x="265" y="183"/>
                    <a:pt x="280" y="190"/>
                    <a:pt x="291" y="202"/>
                  </a:cubicBezTo>
                  <a:cubicBezTo>
                    <a:pt x="299" y="212"/>
                    <a:pt x="305" y="227"/>
                    <a:pt x="299" y="240"/>
                  </a:cubicBezTo>
                  <a:cubicBezTo>
                    <a:pt x="298" y="241"/>
                    <a:pt x="298" y="241"/>
                    <a:pt x="298" y="242"/>
                  </a:cubicBezTo>
                  <a:cubicBezTo>
                    <a:pt x="296" y="246"/>
                    <a:pt x="294" y="250"/>
                    <a:pt x="293" y="256"/>
                  </a:cubicBezTo>
                  <a:cubicBezTo>
                    <a:pt x="290" y="271"/>
                    <a:pt x="293" y="287"/>
                    <a:pt x="302" y="300"/>
                  </a:cubicBezTo>
                  <a:cubicBezTo>
                    <a:pt x="305" y="304"/>
                    <a:pt x="310" y="305"/>
                    <a:pt x="314" y="303"/>
                  </a:cubicBezTo>
                  <a:cubicBezTo>
                    <a:pt x="317" y="300"/>
                    <a:pt x="318" y="295"/>
                    <a:pt x="316" y="291"/>
                  </a:cubicBezTo>
                  <a:cubicBezTo>
                    <a:pt x="306" y="278"/>
                    <a:pt x="308" y="264"/>
                    <a:pt x="309" y="259"/>
                  </a:cubicBezTo>
                  <a:cubicBezTo>
                    <a:pt x="310" y="252"/>
                    <a:pt x="313" y="248"/>
                    <a:pt x="315" y="247"/>
                  </a:cubicBezTo>
                  <a:cubicBezTo>
                    <a:pt x="343" y="228"/>
                    <a:pt x="388" y="231"/>
                    <a:pt x="421" y="253"/>
                  </a:cubicBezTo>
                  <a:cubicBezTo>
                    <a:pt x="442" y="268"/>
                    <a:pt x="476" y="302"/>
                    <a:pt x="465" y="371"/>
                  </a:cubicBezTo>
                  <a:cubicBezTo>
                    <a:pt x="453" y="371"/>
                    <a:pt x="442" y="373"/>
                    <a:pt x="433" y="377"/>
                  </a:cubicBezTo>
                  <a:cubicBezTo>
                    <a:pt x="411" y="386"/>
                    <a:pt x="391" y="404"/>
                    <a:pt x="381" y="427"/>
                  </a:cubicBezTo>
                  <a:cubicBezTo>
                    <a:pt x="375" y="437"/>
                    <a:pt x="372" y="449"/>
                    <a:pt x="369" y="460"/>
                  </a:cubicBezTo>
                  <a:cubicBezTo>
                    <a:pt x="367" y="467"/>
                    <a:pt x="365" y="473"/>
                    <a:pt x="363" y="480"/>
                  </a:cubicBezTo>
                  <a:cubicBezTo>
                    <a:pt x="358" y="493"/>
                    <a:pt x="349" y="510"/>
                    <a:pt x="334" y="516"/>
                  </a:cubicBezTo>
                  <a:cubicBezTo>
                    <a:pt x="326" y="520"/>
                    <a:pt x="317" y="520"/>
                    <a:pt x="307" y="520"/>
                  </a:cubicBezTo>
                  <a:cubicBezTo>
                    <a:pt x="304" y="520"/>
                    <a:pt x="304" y="520"/>
                    <a:pt x="304" y="520"/>
                  </a:cubicBezTo>
                  <a:cubicBezTo>
                    <a:pt x="283" y="521"/>
                    <a:pt x="258" y="524"/>
                    <a:pt x="236" y="538"/>
                  </a:cubicBezTo>
                  <a:cubicBezTo>
                    <a:pt x="224" y="546"/>
                    <a:pt x="214" y="557"/>
                    <a:pt x="205" y="568"/>
                  </a:cubicBezTo>
                  <a:cubicBezTo>
                    <a:pt x="201" y="572"/>
                    <a:pt x="201" y="572"/>
                    <a:pt x="201" y="572"/>
                  </a:cubicBezTo>
                  <a:cubicBezTo>
                    <a:pt x="155" y="626"/>
                    <a:pt x="110" y="655"/>
                    <a:pt x="63" y="660"/>
                  </a:cubicBezTo>
                  <a:cubicBezTo>
                    <a:pt x="51" y="662"/>
                    <a:pt x="42" y="660"/>
                    <a:pt x="38" y="655"/>
                  </a:cubicBezTo>
                  <a:cubicBezTo>
                    <a:pt x="35" y="652"/>
                    <a:pt x="34" y="646"/>
                    <a:pt x="33" y="640"/>
                  </a:cubicBezTo>
                  <a:cubicBezTo>
                    <a:pt x="26" y="600"/>
                    <a:pt x="31" y="559"/>
                    <a:pt x="46" y="521"/>
                  </a:cubicBezTo>
                  <a:close/>
                  <a:moveTo>
                    <a:pt x="449" y="690"/>
                  </a:moveTo>
                  <a:cubicBezTo>
                    <a:pt x="449" y="690"/>
                    <a:pt x="449" y="690"/>
                    <a:pt x="449" y="690"/>
                  </a:cubicBezTo>
                  <a:cubicBezTo>
                    <a:pt x="454" y="690"/>
                    <a:pt x="457" y="686"/>
                    <a:pt x="457" y="682"/>
                  </a:cubicBezTo>
                  <a:cubicBezTo>
                    <a:pt x="457" y="672"/>
                    <a:pt x="466" y="663"/>
                    <a:pt x="474" y="655"/>
                  </a:cubicBezTo>
                  <a:cubicBezTo>
                    <a:pt x="475" y="654"/>
                    <a:pt x="476" y="653"/>
                    <a:pt x="477" y="652"/>
                  </a:cubicBezTo>
                  <a:cubicBezTo>
                    <a:pt x="481" y="686"/>
                    <a:pt x="476" y="721"/>
                    <a:pt x="464" y="754"/>
                  </a:cubicBezTo>
                  <a:cubicBezTo>
                    <a:pt x="455" y="777"/>
                    <a:pt x="443" y="791"/>
                    <a:pt x="429" y="798"/>
                  </a:cubicBezTo>
                  <a:cubicBezTo>
                    <a:pt x="425" y="799"/>
                    <a:pt x="423" y="804"/>
                    <a:pt x="424" y="808"/>
                  </a:cubicBezTo>
                  <a:cubicBezTo>
                    <a:pt x="426" y="811"/>
                    <a:pt x="429" y="813"/>
                    <a:pt x="432" y="813"/>
                  </a:cubicBezTo>
                  <a:cubicBezTo>
                    <a:pt x="433" y="813"/>
                    <a:pt x="434" y="813"/>
                    <a:pt x="435" y="812"/>
                  </a:cubicBezTo>
                  <a:cubicBezTo>
                    <a:pt x="442" y="810"/>
                    <a:pt x="448" y="806"/>
                    <a:pt x="453" y="800"/>
                  </a:cubicBezTo>
                  <a:cubicBezTo>
                    <a:pt x="454" y="834"/>
                    <a:pt x="449" y="868"/>
                    <a:pt x="435" y="899"/>
                  </a:cubicBezTo>
                  <a:cubicBezTo>
                    <a:pt x="431" y="909"/>
                    <a:pt x="425" y="922"/>
                    <a:pt x="416" y="930"/>
                  </a:cubicBezTo>
                  <a:cubicBezTo>
                    <a:pt x="408" y="936"/>
                    <a:pt x="396" y="940"/>
                    <a:pt x="386" y="935"/>
                  </a:cubicBezTo>
                  <a:cubicBezTo>
                    <a:pt x="384" y="934"/>
                    <a:pt x="380" y="934"/>
                    <a:pt x="378" y="936"/>
                  </a:cubicBezTo>
                  <a:cubicBezTo>
                    <a:pt x="376" y="938"/>
                    <a:pt x="374" y="941"/>
                    <a:pt x="375" y="944"/>
                  </a:cubicBezTo>
                  <a:cubicBezTo>
                    <a:pt x="378" y="963"/>
                    <a:pt x="373" y="984"/>
                    <a:pt x="361" y="1000"/>
                  </a:cubicBezTo>
                  <a:cubicBezTo>
                    <a:pt x="354" y="1011"/>
                    <a:pt x="343" y="1019"/>
                    <a:pt x="332" y="1024"/>
                  </a:cubicBezTo>
                  <a:cubicBezTo>
                    <a:pt x="335" y="1018"/>
                    <a:pt x="338" y="1012"/>
                    <a:pt x="341" y="1005"/>
                  </a:cubicBezTo>
                  <a:cubicBezTo>
                    <a:pt x="342" y="1001"/>
                    <a:pt x="340" y="996"/>
                    <a:pt x="336" y="994"/>
                  </a:cubicBezTo>
                  <a:cubicBezTo>
                    <a:pt x="332" y="993"/>
                    <a:pt x="327" y="995"/>
                    <a:pt x="325" y="999"/>
                  </a:cubicBezTo>
                  <a:cubicBezTo>
                    <a:pt x="321" y="1011"/>
                    <a:pt x="316" y="1022"/>
                    <a:pt x="309" y="1032"/>
                  </a:cubicBezTo>
                  <a:cubicBezTo>
                    <a:pt x="307" y="1033"/>
                    <a:pt x="306" y="1035"/>
                    <a:pt x="305" y="1037"/>
                  </a:cubicBezTo>
                  <a:cubicBezTo>
                    <a:pt x="295" y="1051"/>
                    <a:pt x="281" y="1064"/>
                    <a:pt x="266" y="1074"/>
                  </a:cubicBezTo>
                  <a:cubicBezTo>
                    <a:pt x="247" y="1086"/>
                    <a:pt x="224" y="1095"/>
                    <a:pt x="203" y="1102"/>
                  </a:cubicBezTo>
                  <a:cubicBezTo>
                    <a:pt x="172" y="1113"/>
                    <a:pt x="137" y="1123"/>
                    <a:pt x="107" y="1111"/>
                  </a:cubicBezTo>
                  <a:cubicBezTo>
                    <a:pt x="93" y="1106"/>
                    <a:pt x="80" y="1096"/>
                    <a:pt x="66" y="1080"/>
                  </a:cubicBezTo>
                  <a:cubicBezTo>
                    <a:pt x="58" y="1071"/>
                    <a:pt x="46" y="1054"/>
                    <a:pt x="44" y="1037"/>
                  </a:cubicBezTo>
                  <a:cubicBezTo>
                    <a:pt x="48" y="1040"/>
                    <a:pt x="51" y="1043"/>
                    <a:pt x="55" y="1045"/>
                  </a:cubicBezTo>
                  <a:cubicBezTo>
                    <a:pt x="58" y="1046"/>
                    <a:pt x="60" y="1046"/>
                    <a:pt x="62" y="1046"/>
                  </a:cubicBezTo>
                  <a:cubicBezTo>
                    <a:pt x="65" y="1046"/>
                    <a:pt x="68" y="1045"/>
                    <a:pt x="70" y="1042"/>
                  </a:cubicBezTo>
                  <a:cubicBezTo>
                    <a:pt x="73" y="1038"/>
                    <a:pt x="72" y="1033"/>
                    <a:pt x="68" y="1031"/>
                  </a:cubicBezTo>
                  <a:cubicBezTo>
                    <a:pt x="66" y="1029"/>
                    <a:pt x="64" y="1029"/>
                    <a:pt x="61" y="1029"/>
                  </a:cubicBezTo>
                  <a:cubicBezTo>
                    <a:pt x="54" y="1025"/>
                    <a:pt x="48" y="1018"/>
                    <a:pt x="45" y="1008"/>
                  </a:cubicBezTo>
                  <a:cubicBezTo>
                    <a:pt x="42" y="997"/>
                    <a:pt x="41" y="986"/>
                    <a:pt x="41" y="975"/>
                  </a:cubicBezTo>
                  <a:cubicBezTo>
                    <a:pt x="41" y="968"/>
                    <a:pt x="41" y="959"/>
                    <a:pt x="43" y="951"/>
                  </a:cubicBezTo>
                  <a:cubicBezTo>
                    <a:pt x="44" y="940"/>
                    <a:pt x="48" y="929"/>
                    <a:pt x="54" y="920"/>
                  </a:cubicBezTo>
                  <a:cubicBezTo>
                    <a:pt x="61" y="926"/>
                    <a:pt x="70" y="929"/>
                    <a:pt x="80" y="929"/>
                  </a:cubicBezTo>
                  <a:cubicBezTo>
                    <a:pt x="84" y="929"/>
                    <a:pt x="87" y="929"/>
                    <a:pt x="91" y="927"/>
                  </a:cubicBezTo>
                  <a:cubicBezTo>
                    <a:pt x="95" y="926"/>
                    <a:pt x="97" y="921"/>
                    <a:pt x="96" y="917"/>
                  </a:cubicBezTo>
                  <a:cubicBezTo>
                    <a:pt x="94" y="913"/>
                    <a:pt x="90" y="911"/>
                    <a:pt x="86" y="912"/>
                  </a:cubicBezTo>
                  <a:cubicBezTo>
                    <a:pt x="76" y="916"/>
                    <a:pt x="64" y="909"/>
                    <a:pt x="58" y="901"/>
                  </a:cubicBezTo>
                  <a:cubicBezTo>
                    <a:pt x="50" y="890"/>
                    <a:pt x="48" y="876"/>
                    <a:pt x="46" y="864"/>
                  </a:cubicBezTo>
                  <a:cubicBezTo>
                    <a:pt x="41" y="838"/>
                    <a:pt x="38" y="814"/>
                    <a:pt x="44" y="793"/>
                  </a:cubicBezTo>
                  <a:cubicBezTo>
                    <a:pt x="49" y="797"/>
                    <a:pt x="55" y="800"/>
                    <a:pt x="61" y="801"/>
                  </a:cubicBezTo>
                  <a:cubicBezTo>
                    <a:pt x="62" y="801"/>
                    <a:pt x="62" y="801"/>
                    <a:pt x="63" y="801"/>
                  </a:cubicBezTo>
                  <a:cubicBezTo>
                    <a:pt x="67" y="801"/>
                    <a:pt x="70" y="799"/>
                    <a:pt x="71" y="795"/>
                  </a:cubicBezTo>
                  <a:cubicBezTo>
                    <a:pt x="72" y="791"/>
                    <a:pt x="69" y="786"/>
                    <a:pt x="65" y="785"/>
                  </a:cubicBezTo>
                  <a:cubicBezTo>
                    <a:pt x="56" y="783"/>
                    <a:pt x="48" y="777"/>
                    <a:pt x="42" y="767"/>
                  </a:cubicBezTo>
                  <a:cubicBezTo>
                    <a:pt x="36" y="757"/>
                    <a:pt x="33" y="745"/>
                    <a:pt x="31" y="735"/>
                  </a:cubicBezTo>
                  <a:cubicBezTo>
                    <a:pt x="30" y="726"/>
                    <a:pt x="28" y="714"/>
                    <a:pt x="30" y="703"/>
                  </a:cubicBezTo>
                  <a:cubicBezTo>
                    <a:pt x="32" y="692"/>
                    <a:pt x="38" y="683"/>
                    <a:pt x="45" y="678"/>
                  </a:cubicBezTo>
                  <a:cubicBezTo>
                    <a:pt x="46" y="678"/>
                    <a:pt x="46" y="677"/>
                    <a:pt x="47" y="676"/>
                  </a:cubicBezTo>
                  <a:cubicBezTo>
                    <a:pt x="49" y="677"/>
                    <a:pt x="52" y="677"/>
                    <a:pt x="55" y="677"/>
                  </a:cubicBezTo>
                  <a:cubicBezTo>
                    <a:pt x="58" y="677"/>
                    <a:pt x="62" y="677"/>
                    <a:pt x="65" y="676"/>
                  </a:cubicBezTo>
                  <a:cubicBezTo>
                    <a:pt x="116" y="670"/>
                    <a:pt x="165" y="639"/>
                    <a:pt x="214" y="582"/>
                  </a:cubicBezTo>
                  <a:cubicBezTo>
                    <a:pt x="217" y="579"/>
                    <a:pt x="217" y="579"/>
                    <a:pt x="217" y="579"/>
                  </a:cubicBezTo>
                  <a:cubicBezTo>
                    <a:pt x="226" y="568"/>
                    <a:pt x="235" y="558"/>
                    <a:pt x="245" y="551"/>
                  </a:cubicBezTo>
                  <a:cubicBezTo>
                    <a:pt x="263" y="539"/>
                    <a:pt x="286" y="537"/>
                    <a:pt x="304" y="536"/>
                  </a:cubicBezTo>
                  <a:cubicBezTo>
                    <a:pt x="307" y="536"/>
                    <a:pt x="307" y="536"/>
                    <a:pt x="307" y="536"/>
                  </a:cubicBezTo>
                  <a:cubicBezTo>
                    <a:pt x="318" y="536"/>
                    <a:pt x="329" y="536"/>
                    <a:pt x="340" y="531"/>
                  </a:cubicBezTo>
                  <a:cubicBezTo>
                    <a:pt x="357" y="524"/>
                    <a:pt x="370" y="508"/>
                    <a:pt x="378" y="485"/>
                  </a:cubicBezTo>
                  <a:cubicBezTo>
                    <a:pt x="381" y="478"/>
                    <a:pt x="383" y="471"/>
                    <a:pt x="385" y="464"/>
                  </a:cubicBezTo>
                  <a:cubicBezTo>
                    <a:pt x="388" y="453"/>
                    <a:pt x="391" y="443"/>
                    <a:pt x="395" y="434"/>
                  </a:cubicBezTo>
                  <a:cubicBezTo>
                    <a:pt x="404" y="415"/>
                    <a:pt x="420" y="400"/>
                    <a:pt x="439" y="392"/>
                  </a:cubicBezTo>
                  <a:cubicBezTo>
                    <a:pt x="453" y="386"/>
                    <a:pt x="472" y="384"/>
                    <a:pt x="485" y="394"/>
                  </a:cubicBezTo>
                  <a:cubicBezTo>
                    <a:pt x="495" y="402"/>
                    <a:pt x="500" y="417"/>
                    <a:pt x="499" y="438"/>
                  </a:cubicBezTo>
                  <a:cubicBezTo>
                    <a:pt x="499" y="447"/>
                    <a:pt x="499" y="459"/>
                    <a:pt x="494" y="469"/>
                  </a:cubicBezTo>
                  <a:cubicBezTo>
                    <a:pt x="490" y="476"/>
                    <a:pt x="482" y="483"/>
                    <a:pt x="472" y="483"/>
                  </a:cubicBezTo>
                  <a:cubicBezTo>
                    <a:pt x="468" y="483"/>
                    <a:pt x="464" y="486"/>
                    <a:pt x="464" y="491"/>
                  </a:cubicBezTo>
                  <a:cubicBezTo>
                    <a:pt x="464" y="495"/>
                    <a:pt x="467" y="499"/>
                    <a:pt x="472" y="499"/>
                  </a:cubicBezTo>
                  <a:cubicBezTo>
                    <a:pt x="482" y="500"/>
                    <a:pt x="492" y="495"/>
                    <a:pt x="500" y="487"/>
                  </a:cubicBezTo>
                  <a:cubicBezTo>
                    <a:pt x="519" y="533"/>
                    <a:pt x="504" y="601"/>
                    <a:pt x="465" y="641"/>
                  </a:cubicBezTo>
                  <a:cubicBezTo>
                    <a:pt x="464" y="641"/>
                    <a:pt x="464" y="642"/>
                    <a:pt x="463" y="643"/>
                  </a:cubicBezTo>
                  <a:cubicBezTo>
                    <a:pt x="453" y="653"/>
                    <a:pt x="440" y="665"/>
                    <a:pt x="441" y="682"/>
                  </a:cubicBezTo>
                  <a:cubicBezTo>
                    <a:pt x="441" y="687"/>
                    <a:pt x="445" y="690"/>
                    <a:pt x="449" y="69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Freeform 33"/>
          <p:cNvSpPr>
            <a:spLocks/>
          </p:cNvSpPr>
          <p:nvPr/>
        </p:nvSpPr>
        <p:spPr bwMode="auto">
          <a:xfrm>
            <a:off x="3189288" y="1773238"/>
            <a:ext cx="1385888" cy="1911350"/>
          </a:xfrm>
          <a:custGeom>
            <a:avLst/>
            <a:gdLst>
              <a:gd name="T0" fmla="*/ 545 w 545"/>
              <a:gd name="T1" fmla="*/ 515 h 751"/>
              <a:gd name="T2" fmla="*/ 419 w 545"/>
              <a:gd name="T3" fmla="*/ 403 h 751"/>
              <a:gd name="T4" fmla="*/ 539 w 545"/>
              <a:gd name="T5" fmla="*/ 230 h 751"/>
              <a:gd name="T6" fmla="*/ 309 w 545"/>
              <a:gd name="T7" fmla="*/ 0 h 751"/>
              <a:gd name="T8" fmla="*/ 0 w 545"/>
              <a:gd name="T9" fmla="*/ 751 h 751"/>
              <a:gd name="T10" fmla="*/ 326 w 545"/>
              <a:gd name="T11" fmla="*/ 751 h 751"/>
              <a:gd name="T12" fmla="*/ 374 w 545"/>
              <a:gd name="T13" fmla="*/ 503 h 751"/>
              <a:gd name="T14" fmla="*/ 545 w 545"/>
              <a:gd name="T15" fmla="*/ 515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5" h="751">
                <a:moveTo>
                  <a:pt x="545" y="515"/>
                </a:moveTo>
                <a:cubicBezTo>
                  <a:pt x="419" y="403"/>
                  <a:pt x="419" y="403"/>
                  <a:pt x="419" y="403"/>
                </a:cubicBezTo>
                <a:cubicBezTo>
                  <a:pt x="451" y="340"/>
                  <a:pt x="492" y="282"/>
                  <a:pt x="539" y="230"/>
                </a:cubicBezTo>
                <a:cubicBezTo>
                  <a:pt x="309" y="0"/>
                  <a:pt x="309" y="0"/>
                  <a:pt x="309" y="0"/>
                </a:cubicBezTo>
                <a:cubicBezTo>
                  <a:pt x="124" y="197"/>
                  <a:pt x="8" y="461"/>
                  <a:pt x="0" y="751"/>
                </a:cubicBezTo>
                <a:cubicBezTo>
                  <a:pt x="326" y="751"/>
                  <a:pt x="326" y="751"/>
                  <a:pt x="326" y="751"/>
                </a:cubicBezTo>
                <a:cubicBezTo>
                  <a:pt x="330" y="664"/>
                  <a:pt x="346" y="581"/>
                  <a:pt x="374" y="503"/>
                </a:cubicBezTo>
                <a:lnTo>
                  <a:pt x="545" y="51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4"/>
          <p:cNvSpPr>
            <a:spLocks/>
          </p:cNvSpPr>
          <p:nvPr/>
        </p:nvSpPr>
        <p:spPr bwMode="auto">
          <a:xfrm>
            <a:off x="3192463" y="3860801"/>
            <a:ext cx="1379538" cy="1903413"/>
          </a:xfrm>
          <a:custGeom>
            <a:avLst/>
            <a:gdLst>
              <a:gd name="T0" fmla="*/ 402 w 543"/>
              <a:gd name="T1" fmla="*/ 308 h 748"/>
              <a:gd name="T2" fmla="*/ 534 w 543"/>
              <a:gd name="T3" fmla="*/ 192 h 748"/>
              <a:gd name="T4" fmla="*/ 361 w 543"/>
              <a:gd name="T5" fmla="*/ 203 h 748"/>
              <a:gd name="T6" fmla="*/ 326 w 543"/>
              <a:gd name="T7" fmla="*/ 0 h 748"/>
              <a:gd name="T8" fmla="*/ 0 w 543"/>
              <a:gd name="T9" fmla="*/ 0 h 748"/>
              <a:gd name="T10" fmla="*/ 312 w 543"/>
              <a:gd name="T11" fmla="*/ 748 h 748"/>
              <a:gd name="T12" fmla="*/ 543 w 543"/>
              <a:gd name="T13" fmla="*/ 517 h 748"/>
              <a:gd name="T14" fmla="*/ 402 w 543"/>
              <a:gd name="T15" fmla="*/ 308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402" y="308"/>
                </a:moveTo>
                <a:cubicBezTo>
                  <a:pt x="534" y="192"/>
                  <a:pt x="534" y="192"/>
                  <a:pt x="534" y="192"/>
                </a:cubicBezTo>
                <a:cubicBezTo>
                  <a:pt x="361" y="203"/>
                  <a:pt x="361" y="203"/>
                  <a:pt x="361" y="203"/>
                </a:cubicBezTo>
                <a:cubicBezTo>
                  <a:pt x="341" y="138"/>
                  <a:pt x="329" y="71"/>
                  <a:pt x="326" y="0"/>
                </a:cubicBezTo>
                <a:cubicBezTo>
                  <a:pt x="0" y="0"/>
                  <a:pt x="0" y="0"/>
                  <a:pt x="0" y="0"/>
                </a:cubicBezTo>
                <a:cubicBezTo>
                  <a:pt x="9" y="289"/>
                  <a:pt x="126" y="551"/>
                  <a:pt x="312" y="748"/>
                </a:cubicBezTo>
                <a:cubicBezTo>
                  <a:pt x="543" y="517"/>
                  <a:pt x="543" y="517"/>
                  <a:pt x="543" y="517"/>
                </a:cubicBezTo>
                <a:cubicBezTo>
                  <a:pt x="486" y="455"/>
                  <a:pt x="438" y="385"/>
                  <a:pt x="402" y="30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5"/>
          <p:cNvSpPr>
            <a:spLocks/>
          </p:cNvSpPr>
          <p:nvPr/>
        </p:nvSpPr>
        <p:spPr bwMode="auto">
          <a:xfrm>
            <a:off x="7624763" y="3860801"/>
            <a:ext cx="1381125" cy="1903413"/>
          </a:xfrm>
          <a:custGeom>
            <a:avLst/>
            <a:gdLst>
              <a:gd name="T0" fmla="*/ 217 w 543"/>
              <a:gd name="T1" fmla="*/ 0 h 748"/>
              <a:gd name="T2" fmla="*/ 179 w 543"/>
              <a:gd name="T3" fmla="*/ 210 h 748"/>
              <a:gd name="T4" fmla="*/ 6 w 543"/>
              <a:gd name="T5" fmla="*/ 199 h 748"/>
              <a:gd name="T6" fmla="*/ 137 w 543"/>
              <a:gd name="T7" fmla="*/ 315 h 748"/>
              <a:gd name="T8" fmla="*/ 0 w 543"/>
              <a:gd name="T9" fmla="*/ 517 h 748"/>
              <a:gd name="T10" fmla="*/ 231 w 543"/>
              <a:gd name="T11" fmla="*/ 748 h 748"/>
              <a:gd name="T12" fmla="*/ 543 w 543"/>
              <a:gd name="T13" fmla="*/ 0 h 748"/>
              <a:gd name="T14" fmla="*/ 217 w 543"/>
              <a:gd name="T15" fmla="*/ 0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217" y="0"/>
                </a:moveTo>
                <a:cubicBezTo>
                  <a:pt x="214" y="73"/>
                  <a:pt x="201" y="144"/>
                  <a:pt x="179" y="210"/>
                </a:cubicBezTo>
                <a:cubicBezTo>
                  <a:pt x="6" y="199"/>
                  <a:pt x="6" y="199"/>
                  <a:pt x="6" y="199"/>
                </a:cubicBezTo>
                <a:cubicBezTo>
                  <a:pt x="137" y="315"/>
                  <a:pt x="137" y="315"/>
                  <a:pt x="137" y="315"/>
                </a:cubicBezTo>
                <a:cubicBezTo>
                  <a:pt x="102" y="389"/>
                  <a:pt x="55" y="457"/>
                  <a:pt x="0" y="517"/>
                </a:cubicBezTo>
                <a:cubicBezTo>
                  <a:pt x="231" y="748"/>
                  <a:pt x="231" y="748"/>
                  <a:pt x="231" y="748"/>
                </a:cubicBezTo>
                <a:cubicBezTo>
                  <a:pt x="416" y="551"/>
                  <a:pt x="533" y="289"/>
                  <a:pt x="543" y="0"/>
                </a:cubicBezTo>
                <a:lnTo>
                  <a:pt x="21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6"/>
          <p:cNvSpPr>
            <a:spLocks/>
          </p:cNvSpPr>
          <p:nvPr/>
        </p:nvSpPr>
        <p:spPr bwMode="auto">
          <a:xfrm>
            <a:off x="7624763" y="1773238"/>
            <a:ext cx="1381125" cy="1911350"/>
          </a:xfrm>
          <a:custGeom>
            <a:avLst/>
            <a:gdLst>
              <a:gd name="T0" fmla="*/ 543 w 543"/>
              <a:gd name="T1" fmla="*/ 751 h 751"/>
              <a:gd name="T2" fmla="*/ 235 w 543"/>
              <a:gd name="T3" fmla="*/ 0 h 751"/>
              <a:gd name="T4" fmla="*/ 4 w 543"/>
              <a:gd name="T5" fmla="*/ 230 h 751"/>
              <a:gd name="T6" fmla="*/ 130 w 543"/>
              <a:gd name="T7" fmla="*/ 412 h 751"/>
              <a:gd name="T8" fmla="*/ 0 w 543"/>
              <a:gd name="T9" fmla="*/ 526 h 751"/>
              <a:gd name="T10" fmla="*/ 174 w 543"/>
              <a:gd name="T11" fmla="*/ 516 h 751"/>
              <a:gd name="T12" fmla="*/ 217 w 543"/>
              <a:gd name="T13" fmla="*/ 751 h 751"/>
              <a:gd name="T14" fmla="*/ 543 w 543"/>
              <a:gd name="T15" fmla="*/ 751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51">
                <a:moveTo>
                  <a:pt x="543" y="751"/>
                </a:moveTo>
                <a:cubicBezTo>
                  <a:pt x="536" y="461"/>
                  <a:pt x="420" y="197"/>
                  <a:pt x="235" y="0"/>
                </a:cubicBezTo>
                <a:cubicBezTo>
                  <a:pt x="4" y="230"/>
                  <a:pt x="4" y="230"/>
                  <a:pt x="4" y="230"/>
                </a:cubicBezTo>
                <a:cubicBezTo>
                  <a:pt x="54" y="285"/>
                  <a:pt x="96" y="346"/>
                  <a:pt x="130" y="412"/>
                </a:cubicBezTo>
                <a:cubicBezTo>
                  <a:pt x="0" y="526"/>
                  <a:pt x="0" y="526"/>
                  <a:pt x="0" y="526"/>
                </a:cubicBezTo>
                <a:cubicBezTo>
                  <a:pt x="174" y="516"/>
                  <a:pt x="174" y="516"/>
                  <a:pt x="174" y="516"/>
                </a:cubicBezTo>
                <a:cubicBezTo>
                  <a:pt x="199" y="590"/>
                  <a:pt x="214" y="669"/>
                  <a:pt x="217" y="751"/>
                </a:cubicBezTo>
                <a:lnTo>
                  <a:pt x="543" y="75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TextBox 35"/>
          <p:cNvSpPr txBox="1"/>
          <p:nvPr/>
        </p:nvSpPr>
        <p:spPr>
          <a:xfrm>
            <a:off x="2273288" y="22091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756717" y="2516945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066884" y="220719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9071569" y="2514967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273288" y="431941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756717" y="462718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9066884" y="4317432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9071569" y="4625209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8103599" y="2534636"/>
            <a:ext cx="595169" cy="595169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45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6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7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8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49" name="AutoShape 112"/>
          <p:cNvSpPr>
            <a:spLocks/>
          </p:cNvSpPr>
          <p:nvPr/>
        </p:nvSpPr>
        <p:spPr bwMode="auto">
          <a:xfrm>
            <a:off x="8130298" y="4365288"/>
            <a:ext cx="595169" cy="596186"/>
          </a:xfrm>
          <a:custGeom>
            <a:avLst/>
            <a:gdLst>
              <a:gd name="T0" fmla="*/ 10510 w 21020"/>
              <a:gd name="T1" fmla="*/ 10800 h 21600"/>
              <a:gd name="T2" fmla="*/ 10510 w 21020"/>
              <a:gd name="T3" fmla="*/ 10800 h 21600"/>
              <a:gd name="T4" fmla="*/ 10510 w 21020"/>
              <a:gd name="T5" fmla="*/ 10800 h 21600"/>
              <a:gd name="T6" fmla="*/ 10510 w 2102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020" h="21600">
                <a:moveTo>
                  <a:pt x="18846" y="7946"/>
                </a:moveTo>
                <a:lnTo>
                  <a:pt x="17740" y="9091"/>
                </a:lnTo>
                <a:cubicBezTo>
                  <a:pt x="17740" y="8939"/>
                  <a:pt x="17758" y="8792"/>
                  <a:pt x="17744" y="8636"/>
                </a:cubicBezTo>
                <a:cubicBezTo>
                  <a:pt x="17629" y="7331"/>
                  <a:pt x="17036" y="6068"/>
                  <a:pt x="16074" y="5080"/>
                </a:cubicBezTo>
                <a:cubicBezTo>
                  <a:pt x="15004" y="3980"/>
                  <a:pt x="13585" y="3348"/>
                  <a:pt x="12180" y="3345"/>
                </a:cubicBezTo>
                <a:lnTo>
                  <a:pt x="13268" y="2218"/>
                </a:lnTo>
                <a:cubicBezTo>
                  <a:pt x="13812" y="1659"/>
                  <a:pt x="14572" y="1350"/>
                  <a:pt x="15403" y="1350"/>
                </a:cubicBezTo>
                <a:cubicBezTo>
                  <a:pt x="16460" y="1350"/>
                  <a:pt x="17546" y="1840"/>
                  <a:pt x="18381" y="2696"/>
                </a:cubicBezTo>
                <a:cubicBezTo>
                  <a:pt x="19165" y="3500"/>
                  <a:pt x="19631" y="4499"/>
                  <a:pt x="19698" y="5510"/>
                </a:cubicBezTo>
                <a:cubicBezTo>
                  <a:pt x="19760" y="6453"/>
                  <a:pt x="19457" y="7317"/>
                  <a:pt x="18846" y="7946"/>
                </a:cubicBezTo>
                <a:moveTo>
                  <a:pt x="5828" y="19329"/>
                </a:moveTo>
                <a:cubicBezTo>
                  <a:pt x="5813" y="18424"/>
                  <a:pt x="5454" y="17481"/>
                  <a:pt x="4730" y="16739"/>
                </a:cubicBezTo>
                <a:cubicBezTo>
                  <a:pt x="4046" y="16034"/>
                  <a:pt x="3150" y="15628"/>
                  <a:pt x="2257" y="15592"/>
                </a:cubicBezTo>
                <a:lnTo>
                  <a:pt x="2911" y="13157"/>
                </a:lnTo>
                <a:cubicBezTo>
                  <a:pt x="2959" y="12995"/>
                  <a:pt x="3052" y="12835"/>
                  <a:pt x="3168" y="12695"/>
                </a:cubicBezTo>
                <a:cubicBezTo>
                  <a:pt x="4485" y="11726"/>
                  <a:pt x="6512" y="12012"/>
                  <a:pt x="7920" y="13460"/>
                </a:cubicBezTo>
                <a:cubicBezTo>
                  <a:pt x="9409" y="14990"/>
                  <a:pt x="9639" y="17230"/>
                  <a:pt x="8492" y="18568"/>
                </a:cubicBezTo>
                <a:cubicBezTo>
                  <a:pt x="8416" y="18609"/>
                  <a:pt x="8339" y="18648"/>
                  <a:pt x="8256" y="18675"/>
                </a:cubicBezTo>
                <a:cubicBezTo>
                  <a:pt x="8256" y="18675"/>
                  <a:pt x="5828" y="19329"/>
                  <a:pt x="5828" y="19329"/>
                </a:cubicBezTo>
                <a:close/>
                <a:moveTo>
                  <a:pt x="2737" y="20164"/>
                </a:moveTo>
                <a:cubicBezTo>
                  <a:pt x="2665" y="20181"/>
                  <a:pt x="2443" y="20239"/>
                  <a:pt x="2291" y="20249"/>
                </a:cubicBezTo>
                <a:cubicBezTo>
                  <a:pt x="1751" y="20244"/>
                  <a:pt x="1313" y="19792"/>
                  <a:pt x="1313" y="19237"/>
                </a:cubicBezTo>
                <a:cubicBezTo>
                  <a:pt x="1321" y="19124"/>
                  <a:pt x="1365" y="18929"/>
                  <a:pt x="1380" y="18857"/>
                </a:cubicBezTo>
                <a:lnTo>
                  <a:pt x="2071" y="16283"/>
                </a:lnTo>
                <a:cubicBezTo>
                  <a:pt x="2822" y="16261"/>
                  <a:pt x="3630" y="16562"/>
                  <a:pt x="4265" y="17215"/>
                </a:cubicBezTo>
                <a:cubicBezTo>
                  <a:pt x="4911" y="17878"/>
                  <a:pt x="5214" y="18725"/>
                  <a:pt x="5181" y="19504"/>
                </a:cubicBezTo>
                <a:cubicBezTo>
                  <a:pt x="5181" y="19504"/>
                  <a:pt x="2737" y="20164"/>
                  <a:pt x="2737" y="20164"/>
                </a:cubicBezTo>
                <a:close/>
                <a:moveTo>
                  <a:pt x="6888" y="11179"/>
                </a:moveTo>
                <a:cubicBezTo>
                  <a:pt x="6280" y="10927"/>
                  <a:pt x="5642" y="10783"/>
                  <a:pt x="5004" y="10774"/>
                </a:cubicBezTo>
                <a:lnTo>
                  <a:pt x="10063" y="5536"/>
                </a:lnTo>
                <a:cubicBezTo>
                  <a:pt x="10838" y="4759"/>
                  <a:pt x="11966" y="4536"/>
                  <a:pt x="13077" y="4819"/>
                </a:cubicBezTo>
                <a:cubicBezTo>
                  <a:pt x="13077" y="4819"/>
                  <a:pt x="6888" y="11179"/>
                  <a:pt x="6888" y="11179"/>
                </a:cubicBezTo>
                <a:close/>
                <a:moveTo>
                  <a:pt x="9717" y="13672"/>
                </a:moveTo>
                <a:cubicBezTo>
                  <a:pt x="9473" y="13258"/>
                  <a:pt x="9194" y="12859"/>
                  <a:pt x="8848" y="12505"/>
                </a:cubicBezTo>
                <a:cubicBezTo>
                  <a:pt x="8447" y="12093"/>
                  <a:pt x="7986" y="11770"/>
                  <a:pt x="7507" y="11498"/>
                </a:cubicBezTo>
                <a:lnTo>
                  <a:pt x="13767" y="5064"/>
                </a:lnTo>
                <a:cubicBezTo>
                  <a:pt x="14259" y="5288"/>
                  <a:pt x="14729" y="5607"/>
                  <a:pt x="15145" y="6035"/>
                </a:cubicBezTo>
                <a:cubicBezTo>
                  <a:pt x="15500" y="6398"/>
                  <a:pt x="15775" y="6806"/>
                  <a:pt x="15987" y="7229"/>
                </a:cubicBezTo>
                <a:cubicBezTo>
                  <a:pt x="15987" y="7229"/>
                  <a:pt x="9717" y="13672"/>
                  <a:pt x="9717" y="13672"/>
                </a:cubicBezTo>
                <a:close/>
                <a:moveTo>
                  <a:pt x="10519" y="16061"/>
                </a:moveTo>
                <a:cubicBezTo>
                  <a:pt x="10465" y="15452"/>
                  <a:pt x="10298" y="14854"/>
                  <a:pt x="10047" y="14288"/>
                </a:cubicBezTo>
                <a:lnTo>
                  <a:pt x="16257" y="7906"/>
                </a:lnTo>
                <a:cubicBezTo>
                  <a:pt x="16637" y="9140"/>
                  <a:pt x="16442" y="10429"/>
                  <a:pt x="15610" y="11284"/>
                </a:cubicBezTo>
                <a:cubicBezTo>
                  <a:pt x="15604" y="11290"/>
                  <a:pt x="15598" y="11293"/>
                  <a:pt x="15593" y="11298"/>
                </a:cubicBezTo>
                <a:lnTo>
                  <a:pt x="15602" y="11306"/>
                </a:lnTo>
                <a:lnTo>
                  <a:pt x="10525" y="16565"/>
                </a:lnTo>
                <a:cubicBezTo>
                  <a:pt x="10527" y="16397"/>
                  <a:pt x="10534" y="16232"/>
                  <a:pt x="10519" y="16061"/>
                </a:cubicBezTo>
                <a:moveTo>
                  <a:pt x="19308" y="1741"/>
                </a:moveTo>
                <a:cubicBezTo>
                  <a:pt x="18228" y="632"/>
                  <a:pt x="16805" y="0"/>
                  <a:pt x="15403" y="0"/>
                </a:cubicBezTo>
                <a:cubicBezTo>
                  <a:pt x="14220" y="0"/>
                  <a:pt x="13131" y="450"/>
                  <a:pt x="12335" y="1266"/>
                </a:cubicBezTo>
                <a:lnTo>
                  <a:pt x="9138" y="4577"/>
                </a:lnTo>
                <a:cubicBezTo>
                  <a:pt x="9129" y="4585"/>
                  <a:pt x="9118" y="4592"/>
                  <a:pt x="9108" y="4602"/>
                </a:cubicBezTo>
                <a:cubicBezTo>
                  <a:pt x="9103" y="4608"/>
                  <a:pt x="9100" y="4614"/>
                  <a:pt x="9095" y="4620"/>
                </a:cubicBezTo>
                <a:lnTo>
                  <a:pt x="9096" y="4621"/>
                </a:lnTo>
                <a:lnTo>
                  <a:pt x="2310" y="11647"/>
                </a:lnTo>
                <a:cubicBezTo>
                  <a:pt x="1998" y="11966"/>
                  <a:pt x="1771" y="12364"/>
                  <a:pt x="1645" y="12797"/>
                </a:cubicBezTo>
                <a:lnTo>
                  <a:pt x="102" y="18541"/>
                </a:lnTo>
                <a:cubicBezTo>
                  <a:pt x="100" y="18557"/>
                  <a:pt x="0" y="19008"/>
                  <a:pt x="0" y="19237"/>
                </a:cubicBezTo>
                <a:cubicBezTo>
                  <a:pt x="0" y="20541"/>
                  <a:pt x="1030" y="21599"/>
                  <a:pt x="2302" y="21599"/>
                </a:cubicBezTo>
                <a:cubicBezTo>
                  <a:pt x="2554" y="21599"/>
                  <a:pt x="3044" y="21475"/>
                  <a:pt x="3062" y="21473"/>
                </a:cubicBezTo>
                <a:lnTo>
                  <a:pt x="8630" y="19969"/>
                </a:lnTo>
                <a:cubicBezTo>
                  <a:pt x="9054" y="19839"/>
                  <a:pt x="9439" y="19604"/>
                  <a:pt x="9750" y="19283"/>
                </a:cubicBezTo>
                <a:lnTo>
                  <a:pt x="19776" y="8899"/>
                </a:lnTo>
                <a:cubicBezTo>
                  <a:pt x="21600" y="7023"/>
                  <a:pt x="21394" y="3881"/>
                  <a:pt x="19308" y="1741"/>
                </a:cubicBezTo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45" tIns="19045" rIns="19045" bIns="19045" anchor="ctr"/>
          <a:lstStyle/>
          <a:p>
            <a:pPr algn="ctr" defTabSz="228543" fontAlgn="base" hangingPunct="0">
              <a:spcBef>
                <a:spcPct val="0"/>
              </a:spcBef>
              <a:spcAft>
                <a:spcPct val="0"/>
              </a:spcAft>
            </a:pPr>
            <a:endParaRPr lang="en-US" sz="150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3561967" y="4365288"/>
            <a:ext cx="408989" cy="596186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51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2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3451819" y="2609353"/>
            <a:ext cx="595169" cy="595169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54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5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7278201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75"/>
          <p:cNvSpPr>
            <a:spLocks/>
          </p:cNvSpPr>
          <p:nvPr/>
        </p:nvSpPr>
        <p:spPr bwMode="auto">
          <a:xfrm>
            <a:off x="5637213" y="1919288"/>
            <a:ext cx="915988" cy="814388"/>
          </a:xfrm>
          <a:custGeom>
            <a:avLst/>
            <a:gdLst>
              <a:gd name="T0" fmla="*/ 370 w 420"/>
              <a:gd name="T1" fmla="*/ 193 h 373"/>
              <a:gd name="T2" fmla="*/ 247 w 420"/>
              <a:gd name="T3" fmla="*/ 20 h 373"/>
              <a:gd name="T4" fmla="*/ 208 w 420"/>
              <a:gd name="T5" fmla="*/ 1 h 373"/>
              <a:gd name="T6" fmla="*/ 174 w 420"/>
              <a:gd name="T7" fmla="*/ 20 h 373"/>
              <a:gd name="T8" fmla="*/ 51 w 420"/>
              <a:gd name="T9" fmla="*/ 192 h 373"/>
              <a:gd name="T10" fmla="*/ 51 w 420"/>
              <a:gd name="T11" fmla="*/ 192 h 373"/>
              <a:gd name="T12" fmla="*/ 26 w 420"/>
              <a:gd name="T13" fmla="*/ 226 h 373"/>
              <a:gd name="T14" fmla="*/ 25 w 420"/>
              <a:gd name="T15" fmla="*/ 228 h 373"/>
              <a:gd name="T16" fmla="*/ 0 w 420"/>
              <a:gd name="T17" fmla="*/ 263 h 373"/>
              <a:gd name="T18" fmla="*/ 0 w 420"/>
              <a:gd name="T19" fmla="*/ 373 h 373"/>
              <a:gd name="T20" fmla="*/ 184 w 420"/>
              <a:gd name="T21" fmla="*/ 373 h 373"/>
              <a:gd name="T22" fmla="*/ 184 w 420"/>
              <a:gd name="T23" fmla="*/ 363 h 373"/>
              <a:gd name="T24" fmla="*/ 178 w 420"/>
              <a:gd name="T25" fmla="*/ 355 h 373"/>
              <a:gd name="T26" fmla="*/ 168 w 420"/>
              <a:gd name="T27" fmla="*/ 331 h 373"/>
              <a:gd name="T28" fmla="*/ 177 w 420"/>
              <a:gd name="T29" fmla="*/ 305 h 373"/>
              <a:gd name="T30" fmla="*/ 206 w 420"/>
              <a:gd name="T31" fmla="*/ 293 h 373"/>
              <a:gd name="T32" fmla="*/ 237 w 420"/>
              <a:gd name="T33" fmla="*/ 305 h 373"/>
              <a:gd name="T34" fmla="*/ 245 w 420"/>
              <a:gd name="T35" fmla="*/ 331 h 373"/>
              <a:gd name="T36" fmla="*/ 236 w 420"/>
              <a:gd name="T37" fmla="*/ 354 h 373"/>
              <a:gd name="T38" fmla="*/ 231 w 420"/>
              <a:gd name="T39" fmla="*/ 362 h 373"/>
              <a:gd name="T40" fmla="*/ 231 w 420"/>
              <a:gd name="T41" fmla="*/ 373 h 373"/>
              <a:gd name="T42" fmla="*/ 420 w 420"/>
              <a:gd name="T43" fmla="*/ 373 h 373"/>
              <a:gd name="T44" fmla="*/ 420 w 420"/>
              <a:gd name="T45" fmla="*/ 263 h 373"/>
              <a:gd name="T46" fmla="*/ 396 w 420"/>
              <a:gd name="T47" fmla="*/ 230 h 373"/>
              <a:gd name="T48" fmla="*/ 370 w 420"/>
              <a:gd name="T49" fmla="*/ 193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20" h="373">
                <a:moveTo>
                  <a:pt x="370" y="193"/>
                </a:moveTo>
                <a:cubicBezTo>
                  <a:pt x="247" y="20"/>
                  <a:pt x="247" y="20"/>
                  <a:pt x="247" y="20"/>
                </a:cubicBezTo>
                <a:cubicBezTo>
                  <a:pt x="238" y="8"/>
                  <a:pt x="223" y="0"/>
                  <a:pt x="208" y="1"/>
                </a:cubicBezTo>
                <a:cubicBezTo>
                  <a:pt x="194" y="2"/>
                  <a:pt x="181" y="9"/>
                  <a:pt x="174" y="20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41" y="203"/>
                  <a:pt x="33" y="214"/>
                  <a:pt x="26" y="226"/>
                </a:cubicBezTo>
                <a:cubicBezTo>
                  <a:pt x="26" y="227"/>
                  <a:pt x="26" y="227"/>
                  <a:pt x="25" y="228"/>
                </a:cubicBezTo>
                <a:cubicBezTo>
                  <a:pt x="0" y="263"/>
                  <a:pt x="0" y="263"/>
                  <a:pt x="0" y="263"/>
                </a:cubicBezTo>
                <a:cubicBezTo>
                  <a:pt x="0" y="373"/>
                  <a:pt x="0" y="373"/>
                  <a:pt x="0" y="373"/>
                </a:cubicBezTo>
                <a:cubicBezTo>
                  <a:pt x="184" y="373"/>
                  <a:pt x="184" y="373"/>
                  <a:pt x="184" y="373"/>
                </a:cubicBezTo>
                <a:cubicBezTo>
                  <a:pt x="184" y="363"/>
                  <a:pt x="184" y="363"/>
                  <a:pt x="184" y="363"/>
                </a:cubicBezTo>
                <a:cubicBezTo>
                  <a:pt x="184" y="362"/>
                  <a:pt x="182" y="360"/>
                  <a:pt x="178" y="355"/>
                </a:cubicBezTo>
                <a:cubicBezTo>
                  <a:pt x="174" y="349"/>
                  <a:pt x="168" y="341"/>
                  <a:pt x="168" y="331"/>
                </a:cubicBezTo>
                <a:cubicBezTo>
                  <a:pt x="168" y="322"/>
                  <a:pt x="170" y="313"/>
                  <a:pt x="177" y="305"/>
                </a:cubicBezTo>
                <a:cubicBezTo>
                  <a:pt x="182" y="298"/>
                  <a:pt x="194" y="293"/>
                  <a:pt x="206" y="293"/>
                </a:cubicBezTo>
                <a:cubicBezTo>
                  <a:pt x="219" y="292"/>
                  <a:pt x="231" y="298"/>
                  <a:pt x="237" y="305"/>
                </a:cubicBezTo>
                <a:cubicBezTo>
                  <a:pt x="243" y="313"/>
                  <a:pt x="245" y="322"/>
                  <a:pt x="245" y="331"/>
                </a:cubicBezTo>
                <a:cubicBezTo>
                  <a:pt x="245" y="341"/>
                  <a:pt x="240" y="349"/>
                  <a:pt x="236" y="354"/>
                </a:cubicBezTo>
                <a:cubicBezTo>
                  <a:pt x="232" y="360"/>
                  <a:pt x="231" y="360"/>
                  <a:pt x="231" y="362"/>
                </a:cubicBezTo>
                <a:cubicBezTo>
                  <a:pt x="231" y="373"/>
                  <a:pt x="231" y="373"/>
                  <a:pt x="231" y="373"/>
                </a:cubicBezTo>
                <a:cubicBezTo>
                  <a:pt x="420" y="373"/>
                  <a:pt x="420" y="373"/>
                  <a:pt x="420" y="373"/>
                </a:cubicBezTo>
                <a:cubicBezTo>
                  <a:pt x="420" y="263"/>
                  <a:pt x="420" y="263"/>
                  <a:pt x="420" y="263"/>
                </a:cubicBezTo>
                <a:cubicBezTo>
                  <a:pt x="396" y="230"/>
                  <a:pt x="396" y="230"/>
                  <a:pt x="396" y="230"/>
                </a:cubicBezTo>
                <a:cubicBezTo>
                  <a:pt x="389" y="217"/>
                  <a:pt x="380" y="204"/>
                  <a:pt x="370" y="1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76"/>
          <p:cNvSpPr>
            <a:spLocks/>
          </p:cNvSpPr>
          <p:nvPr/>
        </p:nvSpPr>
        <p:spPr bwMode="auto">
          <a:xfrm>
            <a:off x="5094288" y="2554288"/>
            <a:ext cx="684213" cy="881063"/>
          </a:xfrm>
          <a:custGeom>
            <a:avLst/>
            <a:gdLst>
              <a:gd name="T0" fmla="*/ 307 w 314"/>
              <a:gd name="T1" fmla="*/ 207 h 404"/>
              <a:gd name="T2" fmla="*/ 291 w 314"/>
              <a:gd name="T3" fmla="*/ 202 h 404"/>
              <a:gd name="T4" fmla="*/ 277 w 314"/>
              <a:gd name="T5" fmla="*/ 208 h 404"/>
              <a:gd name="T6" fmla="*/ 260 w 314"/>
              <a:gd name="T7" fmla="*/ 218 h 404"/>
              <a:gd name="T8" fmla="*/ 259 w 314"/>
              <a:gd name="T9" fmla="*/ 218 h 404"/>
              <a:gd name="T10" fmla="*/ 229 w 314"/>
              <a:gd name="T11" fmla="*/ 218 h 404"/>
              <a:gd name="T12" fmla="*/ 229 w 314"/>
              <a:gd name="T13" fmla="*/ 0 h 404"/>
              <a:gd name="T14" fmla="*/ 0 w 314"/>
              <a:gd name="T15" fmla="*/ 322 h 404"/>
              <a:gd name="T16" fmla="*/ 98 w 314"/>
              <a:gd name="T17" fmla="*/ 322 h 404"/>
              <a:gd name="T18" fmla="*/ 98 w 314"/>
              <a:gd name="T19" fmla="*/ 350 h 404"/>
              <a:gd name="T20" fmla="*/ 90 w 314"/>
              <a:gd name="T21" fmla="*/ 367 h 404"/>
              <a:gd name="T22" fmla="*/ 84 w 314"/>
              <a:gd name="T23" fmla="*/ 381 h 404"/>
              <a:gd name="T24" fmla="*/ 89 w 314"/>
              <a:gd name="T25" fmla="*/ 397 h 404"/>
              <a:gd name="T26" fmla="*/ 107 w 314"/>
              <a:gd name="T27" fmla="*/ 404 h 404"/>
              <a:gd name="T28" fmla="*/ 126 w 314"/>
              <a:gd name="T29" fmla="*/ 397 h 404"/>
              <a:gd name="T30" fmla="*/ 130 w 314"/>
              <a:gd name="T31" fmla="*/ 381 h 404"/>
              <a:gd name="T32" fmla="*/ 124 w 314"/>
              <a:gd name="T33" fmla="*/ 367 h 404"/>
              <a:gd name="T34" fmla="*/ 115 w 314"/>
              <a:gd name="T35" fmla="*/ 350 h 404"/>
              <a:gd name="T36" fmla="*/ 115 w 314"/>
              <a:gd name="T37" fmla="*/ 349 h 404"/>
              <a:gd name="T38" fmla="*/ 115 w 314"/>
              <a:gd name="T39" fmla="*/ 322 h 404"/>
              <a:gd name="T40" fmla="*/ 229 w 314"/>
              <a:gd name="T41" fmla="*/ 322 h 404"/>
              <a:gd name="T42" fmla="*/ 229 w 314"/>
              <a:gd name="T43" fmla="*/ 235 h 404"/>
              <a:gd name="T44" fmla="*/ 260 w 314"/>
              <a:gd name="T45" fmla="*/ 235 h 404"/>
              <a:gd name="T46" fmla="*/ 277 w 314"/>
              <a:gd name="T47" fmla="*/ 243 h 404"/>
              <a:gd name="T48" fmla="*/ 291 w 314"/>
              <a:gd name="T49" fmla="*/ 248 h 404"/>
              <a:gd name="T50" fmla="*/ 307 w 314"/>
              <a:gd name="T51" fmla="*/ 243 h 404"/>
              <a:gd name="T52" fmla="*/ 314 w 314"/>
              <a:gd name="T53" fmla="*/ 225 h 404"/>
              <a:gd name="T54" fmla="*/ 307 w 314"/>
              <a:gd name="T55" fmla="*/ 207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14" h="404">
                <a:moveTo>
                  <a:pt x="307" y="207"/>
                </a:moveTo>
                <a:cubicBezTo>
                  <a:pt x="303" y="204"/>
                  <a:pt x="297" y="202"/>
                  <a:pt x="291" y="202"/>
                </a:cubicBezTo>
                <a:cubicBezTo>
                  <a:pt x="285" y="202"/>
                  <a:pt x="281" y="205"/>
                  <a:pt x="277" y="208"/>
                </a:cubicBezTo>
                <a:cubicBezTo>
                  <a:pt x="272" y="212"/>
                  <a:pt x="268" y="217"/>
                  <a:pt x="260" y="218"/>
                </a:cubicBezTo>
                <a:cubicBezTo>
                  <a:pt x="259" y="218"/>
                  <a:pt x="259" y="218"/>
                  <a:pt x="259" y="218"/>
                </a:cubicBezTo>
                <a:cubicBezTo>
                  <a:pt x="229" y="218"/>
                  <a:pt x="229" y="218"/>
                  <a:pt x="229" y="218"/>
                </a:cubicBezTo>
                <a:cubicBezTo>
                  <a:pt x="229" y="0"/>
                  <a:pt x="229" y="0"/>
                  <a:pt x="229" y="0"/>
                </a:cubicBezTo>
                <a:cubicBezTo>
                  <a:pt x="0" y="322"/>
                  <a:pt x="0" y="322"/>
                  <a:pt x="0" y="322"/>
                </a:cubicBezTo>
                <a:cubicBezTo>
                  <a:pt x="98" y="322"/>
                  <a:pt x="98" y="322"/>
                  <a:pt x="98" y="322"/>
                </a:cubicBezTo>
                <a:cubicBezTo>
                  <a:pt x="98" y="350"/>
                  <a:pt x="98" y="350"/>
                  <a:pt x="98" y="350"/>
                </a:cubicBezTo>
                <a:cubicBezTo>
                  <a:pt x="98" y="358"/>
                  <a:pt x="93" y="362"/>
                  <a:pt x="90" y="367"/>
                </a:cubicBezTo>
                <a:cubicBezTo>
                  <a:pt x="87" y="371"/>
                  <a:pt x="84" y="375"/>
                  <a:pt x="84" y="381"/>
                </a:cubicBezTo>
                <a:cubicBezTo>
                  <a:pt x="84" y="387"/>
                  <a:pt x="86" y="393"/>
                  <a:pt x="89" y="397"/>
                </a:cubicBezTo>
                <a:cubicBezTo>
                  <a:pt x="92" y="402"/>
                  <a:pt x="98" y="404"/>
                  <a:pt x="107" y="404"/>
                </a:cubicBezTo>
                <a:cubicBezTo>
                  <a:pt x="117" y="404"/>
                  <a:pt x="122" y="401"/>
                  <a:pt x="126" y="397"/>
                </a:cubicBezTo>
                <a:cubicBezTo>
                  <a:pt x="129" y="393"/>
                  <a:pt x="130" y="387"/>
                  <a:pt x="130" y="381"/>
                </a:cubicBezTo>
                <a:cubicBezTo>
                  <a:pt x="130" y="375"/>
                  <a:pt x="128" y="371"/>
                  <a:pt x="124" y="367"/>
                </a:cubicBezTo>
                <a:cubicBezTo>
                  <a:pt x="121" y="362"/>
                  <a:pt x="116" y="358"/>
                  <a:pt x="115" y="350"/>
                </a:cubicBezTo>
                <a:cubicBezTo>
                  <a:pt x="115" y="349"/>
                  <a:pt x="115" y="349"/>
                  <a:pt x="115" y="349"/>
                </a:cubicBezTo>
                <a:cubicBezTo>
                  <a:pt x="115" y="322"/>
                  <a:pt x="115" y="322"/>
                  <a:pt x="115" y="322"/>
                </a:cubicBezTo>
                <a:cubicBezTo>
                  <a:pt x="229" y="322"/>
                  <a:pt x="229" y="322"/>
                  <a:pt x="229" y="322"/>
                </a:cubicBezTo>
                <a:cubicBezTo>
                  <a:pt x="229" y="235"/>
                  <a:pt x="229" y="235"/>
                  <a:pt x="229" y="235"/>
                </a:cubicBezTo>
                <a:cubicBezTo>
                  <a:pt x="260" y="235"/>
                  <a:pt x="260" y="235"/>
                  <a:pt x="260" y="235"/>
                </a:cubicBezTo>
                <a:cubicBezTo>
                  <a:pt x="268" y="235"/>
                  <a:pt x="272" y="240"/>
                  <a:pt x="277" y="243"/>
                </a:cubicBezTo>
                <a:cubicBezTo>
                  <a:pt x="281" y="246"/>
                  <a:pt x="285" y="248"/>
                  <a:pt x="291" y="248"/>
                </a:cubicBezTo>
                <a:cubicBezTo>
                  <a:pt x="297" y="248"/>
                  <a:pt x="303" y="247"/>
                  <a:pt x="307" y="243"/>
                </a:cubicBezTo>
                <a:cubicBezTo>
                  <a:pt x="312" y="240"/>
                  <a:pt x="314" y="235"/>
                  <a:pt x="314" y="225"/>
                </a:cubicBezTo>
                <a:cubicBezTo>
                  <a:pt x="314" y="216"/>
                  <a:pt x="311" y="210"/>
                  <a:pt x="307" y="20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7"/>
          <p:cNvSpPr>
            <a:spLocks/>
          </p:cNvSpPr>
          <p:nvPr/>
        </p:nvSpPr>
        <p:spPr bwMode="auto">
          <a:xfrm>
            <a:off x="6597651" y="2554288"/>
            <a:ext cx="500063" cy="881063"/>
          </a:xfrm>
          <a:custGeom>
            <a:avLst/>
            <a:gdLst>
              <a:gd name="T0" fmla="*/ 123 w 230"/>
              <a:gd name="T1" fmla="*/ 322 h 404"/>
              <a:gd name="T2" fmla="*/ 230 w 230"/>
              <a:gd name="T3" fmla="*/ 322 h 404"/>
              <a:gd name="T4" fmla="*/ 0 w 230"/>
              <a:gd name="T5" fmla="*/ 0 h 404"/>
              <a:gd name="T6" fmla="*/ 0 w 230"/>
              <a:gd name="T7" fmla="*/ 183 h 404"/>
              <a:gd name="T8" fmla="*/ 9 w 230"/>
              <a:gd name="T9" fmla="*/ 183 h 404"/>
              <a:gd name="T10" fmla="*/ 18 w 230"/>
              <a:gd name="T11" fmla="*/ 177 h 404"/>
              <a:gd name="T12" fmla="*/ 41 w 230"/>
              <a:gd name="T13" fmla="*/ 167 h 404"/>
              <a:gd name="T14" fmla="*/ 67 w 230"/>
              <a:gd name="T15" fmla="*/ 176 h 404"/>
              <a:gd name="T16" fmla="*/ 80 w 230"/>
              <a:gd name="T17" fmla="*/ 205 h 404"/>
              <a:gd name="T18" fmla="*/ 67 w 230"/>
              <a:gd name="T19" fmla="*/ 235 h 404"/>
              <a:gd name="T20" fmla="*/ 41 w 230"/>
              <a:gd name="T21" fmla="*/ 244 h 404"/>
              <a:gd name="T22" fmla="*/ 19 w 230"/>
              <a:gd name="T23" fmla="*/ 235 h 404"/>
              <a:gd name="T24" fmla="*/ 11 w 230"/>
              <a:gd name="T25" fmla="*/ 230 h 404"/>
              <a:gd name="T26" fmla="*/ 0 w 230"/>
              <a:gd name="T27" fmla="*/ 230 h 404"/>
              <a:gd name="T28" fmla="*/ 0 w 230"/>
              <a:gd name="T29" fmla="*/ 322 h 404"/>
              <a:gd name="T30" fmla="*/ 106 w 230"/>
              <a:gd name="T31" fmla="*/ 322 h 404"/>
              <a:gd name="T32" fmla="*/ 106 w 230"/>
              <a:gd name="T33" fmla="*/ 350 h 404"/>
              <a:gd name="T34" fmla="*/ 98 w 230"/>
              <a:gd name="T35" fmla="*/ 367 h 404"/>
              <a:gd name="T36" fmla="*/ 92 w 230"/>
              <a:gd name="T37" fmla="*/ 381 h 404"/>
              <a:gd name="T38" fmla="*/ 97 w 230"/>
              <a:gd name="T39" fmla="*/ 397 h 404"/>
              <a:gd name="T40" fmla="*/ 115 w 230"/>
              <a:gd name="T41" fmla="*/ 404 h 404"/>
              <a:gd name="T42" fmla="*/ 133 w 230"/>
              <a:gd name="T43" fmla="*/ 397 h 404"/>
              <a:gd name="T44" fmla="*/ 138 w 230"/>
              <a:gd name="T45" fmla="*/ 381 h 404"/>
              <a:gd name="T46" fmla="*/ 132 w 230"/>
              <a:gd name="T47" fmla="*/ 367 h 404"/>
              <a:gd name="T48" fmla="*/ 123 w 230"/>
              <a:gd name="T49" fmla="*/ 350 h 404"/>
              <a:gd name="T50" fmla="*/ 123 w 230"/>
              <a:gd name="T51" fmla="*/ 349 h 404"/>
              <a:gd name="T52" fmla="*/ 123 w 230"/>
              <a:gd name="T53" fmla="*/ 322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30" h="404">
                <a:moveTo>
                  <a:pt x="123" y="322"/>
                </a:moveTo>
                <a:cubicBezTo>
                  <a:pt x="230" y="322"/>
                  <a:pt x="230" y="322"/>
                  <a:pt x="230" y="322"/>
                </a:cubicBezTo>
                <a:cubicBezTo>
                  <a:pt x="0" y="0"/>
                  <a:pt x="0" y="0"/>
                  <a:pt x="0" y="0"/>
                </a:cubicBezTo>
                <a:cubicBezTo>
                  <a:pt x="0" y="183"/>
                  <a:pt x="0" y="183"/>
                  <a:pt x="0" y="183"/>
                </a:cubicBezTo>
                <a:cubicBezTo>
                  <a:pt x="9" y="183"/>
                  <a:pt x="9" y="183"/>
                  <a:pt x="9" y="183"/>
                </a:cubicBezTo>
                <a:cubicBezTo>
                  <a:pt x="11" y="182"/>
                  <a:pt x="12" y="181"/>
                  <a:pt x="18" y="177"/>
                </a:cubicBezTo>
                <a:cubicBezTo>
                  <a:pt x="23" y="173"/>
                  <a:pt x="31" y="167"/>
                  <a:pt x="41" y="167"/>
                </a:cubicBezTo>
                <a:cubicBezTo>
                  <a:pt x="50" y="167"/>
                  <a:pt x="59" y="169"/>
                  <a:pt x="67" y="176"/>
                </a:cubicBezTo>
                <a:cubicBezTo>
                  <a:pt x="75" y="181"/>
                  <a:pt x="80" y="193"/>
                  <a:pt x="80" y="205"/>
                </a:cubicBezTo>
                <a:cubicBezTo>
                  <a:pt x="80" y="218"/>
                  <a:pt x="75" y="230"/>
                  <a:pt x="67" y="235"/>
                </a:cubicBezTo>
                <a:cubicBezTo>
                  <a:pt x="59" y="242"/>
                  <a:pt x="50" y="244"/>
                  <a:pt x="41" y="244"/>
                </a:cubicBezTo>
                <a:cubicBezTo>
                  <a:pt x="31" y="244"/>
                  <a:pt x="24" y="239"/>
                  <a:pt x="19" y="235"/>
                </a:cubicBezTo>
                <a:cubicBezTo>
                  <a:pt x="13" y="231"/>
                  <a:pt x="12" y="230"/>
                  <a:pt x="11" y="230"/>
                </a:cubicBezTo>
                <a:cubicBezTo>
                  <a:pt x="0" y="230"/>
                  <a:pt x="0" y="230"/>
                  <a:pt x="0" y="230"/>
                </a:cubicBezTo>
                <a:cubicBezTo>
                  <a:pt x="0" y="322"/>
                  <a:pt x="0" y="322"/>
                  <a:pt x="0" y="322"/>
                </a:cubicBezTo>
                <a:cubicBezTo>
                  <a:pt x="106" y="322"/>
                  <a:pt x="106" y="322"/>
                  <a:pt x="106" y="322"/>
                </a:cubicBezTo>
                <a:cubicBezTo>
                  <a:pt x="106" y="350"/>
                  <a:pt x="106" y="350"/>
                  <a:pt x="106" y="350"/>
                </a:cubicBezTo>
                <a:cubicBezTo>
                  <a:pt x="106" y="358"/>
                  <a:pt x="101" y="362"/>
                  <a:pt x="98" y="367"/>
                </a:cubicBezTo>
                <a:cubicBezTo>
                  <a:pt x="94" y="371"/>
                  <a:pt x="92" y="375"/>
                  <a:pt x="92" y="381"/>
                </a:cubicBezTo>
                <a:cubicBezTo>
                  <a:pt x="92" y="387"/>
                  <a:pt x="94" y="393"/>
                  <a:pt x="97" y="397"/>
                </a:cubicBezTo>
                <a:cubicBezTo>
                  <a:pt x="100" y="402"/>
                  <a:pt x="105" y="404"/>
                  <a:pt x="115" y="404"/>
                </a:cubicBezTo>
                <a:cubicBezTo>
                  <a:pt x="125" y="404"/>
                  <a:pt x="130" y="401"/>
                  <a:pt x="133" y="397"/>
                </a:cubicBezTo>
                <a:cubicBezTo>
                  <a:pt x="137" y="393"/>
                  <a:pt x="138" y="387"/>
                  <a:pt x="138" y="381"/>
                </a:cubicBezTo>
                <a:cubicBezTo>
                  <a:pt x="138" y="375"/>
                  <a:pt x="136" y="371"/>
                  <a:pt x="132" y="367"/>
                </a:cubicBezTo>
                <a:cubicBezTo>
                  <a:pt x="129" y="362"/>
                  <a:pt x="124" y="358"/>
                  <a:pt x="123" y="350"/>
                </a:cubicBezTo>
                <a:cubicBezTo>
                  <a:pt x="123" y="349"/>
                  <a:pt x="123" y="349"/>
                  <a:pt x="123" y="349"/>
                </a:cubicBezTo>
                <a:lnTo>
                  <a:pt x="123" y="32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78"/>
          <p:cNvSpPr>
            <a:spLocks/>
          </p:cNvSpPr>
          <p:nvPr/>
        </p:nvSpPr>
        <p:spPr bwMode="auto">
          <a:xfrm>
            <a:off x="4699001" y="3300413"/>
            <a:ext cx="1079500" cy="698500"/>
          </a:xfrm>
          <a:custGeom>
            <a:avLst/>
            <a:gdLst>
              <a:gd name="T0" fmla="*/ 488 w 495"/>
              <a:gd name="T1" fmla="*/ 152 h 321"/>
              <a:gd name="T2" fmla="*/ 472 w 495"/>
              <a:gd name="T3" fmla="*/ 147 h 321"/>
              <a:gd name="T4" fmla="*/ 458 w 495"/>
              <a:gd name="T5" fmla="*/ 153 h 321"/>
              <a:gd name="T6" fmla="*/ 441 w 495"/>
              <a:gd name="T7" fmla="*/ 162 h 321"/>
              <a:gd name="T8" fmla="*/ 440 w 495"/>
              <a:gd name="T9" fmla="*/ 162 h 321"/>
              <a:gd name="T10" fmla="*/ 410 w 495"/>
              <a:gd name="T11" fmla="*/ 162 h 321"/>
              <a:gd name="T12" fmla="*/ 410 w 495"/>
              <a:gd name="T13" fmla="*/ 0 h 321"/>
              <a:gd name="T14" fmla="*/ 311 w 495"/>
              <a:gd name="T15" fmla="*/ 0 h 321"/>
              <a:gd name="T16" fmla="*/ 311 w 495"/>
              <a:gd name="T17" fmla="*/ 7 h 321"/>
              <a:gd name="T18" fmla="*/ 317 w 495"/>
              <a:gd name="T19" fmla="*/ 15 h 321"/>
              <a:gd name="T20" fmla="*/ 327 w 495"/>
              <a:gd name="T21" fmla="*/ 39 h 321"/>
              <a:gd name="T22" fmla="*/ 318 w 495"/>
              <a:gd name="T23" fmla="*/ 65 h 321"/>
              <a:gd name="T24" fmla="*/ 289 w 495"/>
              <a:gd name="T25" fmla="*/ 77 h 321"/>
              <a:gd name="T26" fmla="*/ 258 w 495"/>
              <a:gd name="T27" fmla="*/ 65 h 321"/>
              <a:gd name="T28" fmla="*/ 250 w 495"/>
              <a:gd name="T29" fmla="*/ 39 h 321"/>
              <a:gd name="T30" fmla="*/ 259 w 495"/>
              <a:gd name="T31" fmla="*/ 16 h 321"/>
              <a:gd name="T32" fmla="*/ 264 w 495"/>
              <a:gd name="T33" fmla="*/ 8 h 321"/>
              <a:gd name="T34" fmla="*/ 264 w 495"/>
              <a:gd name="T35" fmla="*/ 0 h 321"/>
              <a:gd name="T36" fmla="*/ 166 w 495"/>
              <a:gd name="T37" fmla="*/ 0 h 321"/>
              <a:gd name="T38" fmla="*/ 21 w 495"/>
              <a:gd name="T39" fmla="*/ 204 h 321"/>
              <a:gd name="T40" fmla="*/ 20 w 495"/>
              <a:gd name="T41" fmla="*/ 205 h 321"/>
              <a:gd name="T42" fmla="*/ 20 w 495"/>
              <a:gd name="T43" fmla="*/ 205 h 321"/>
              <a:gd name="T44" fmla="*/ 0 w 495"/>
              <a:gd name="T45" fmla="*/ 236 h 321"/>
              <a:gd name="T46" fmla="*/ 182 w 495"/>
              <a:gd name="T47" fmla="*/ 236 h 321"/>
              <a:gd name="T48" fmla="*/ 182 w 495"/>
              <a:gd name="T49" fmla="*/ 267 h 321"/>
              <a:gd name="T50" fmla="*/ 174 w 495"/>
              <a:gd name="T51" fmla="*/ 284 h 321"/>
              <a:gd name="T52" fmla="*/ 168 w 495"/>
              <a:gd name="T53" fmla="*/ 298 h 321"/>
              <a:gd name="T54" fmla="*/ 173 w 495"/>
              <a:gd name="T55" fmla="*/ 314 h 321"/>
              <a:gd name="T56" fmla="*/ 191 w 495"/>
              <a:gd name="T57" fmla="*/ 321 h 321"/>
              <a:gd name="T58" fmla="*/ 210 w 495"/>
              <a:gd name="T59" fmla="*/ 314 h 321"/>
              <a:gd name="T60" fmla="*/ 215 w 495"/>
              <a:gd name="T61" fmla="*/ 298 h 321"/>
              <a:gd name="T62" fmla="*/ 209 w 495"/>
              <a:gd name="T63" fmla="*/ 284 h 321"/>
              <a:gd name="T64" fmla="*/ 199 w 495"/>
              <a:gd name="T65" fmla="*/ 267 h 321"/>
              <a:gd name="T66" fmla="*/ 199 w 495"/>
              <a:gd name="T67" fmla="*/ 266 h 321"/>
              <a:gd name="T68" fmla="*/ 199 w 495"/>
              <a:gd name="T69" fmla="*/ 236 h 321"/>
              <a:gd name="T70" fmla="*/ 410 w 495"/>
              <a:gd name="T71" fmla="*/ 236 h 321"/>
              <a:gd name="T72" fmla="*/ 410 w 495"/>
              <a:gd name="T73" fmla="*/ 179 h 321"/>
              <a:gd name="T74" fmla="*/ 441 w 495"/>
              <a:gd name="T75" fmla="*/ 179 h 321"/>
              <a:gd name="T76" fmla="*/ 458 w 495"/>
              <a:gd name="T77" fmla="*/ 187 h 321"/>
              <a:gd name="T78" fmla="*/ 472 w 495"/>
              <a:gd name="T79" fmla="*/ 193 h 321"/>
              <a:gd name="T80" fmla="*/ 488 w 495"/>
              <a:gd name="T81" fmla="*/ 188 h 321"/>
              <a:gd name="T82" fmla="*/ 495 w 495"/>
              <a:gd name="T83" fmla="*/ 170 h 321"/>
              <a:gd name="T84" fmla="*/ 488 w 495"/>
              <a:gd name="T85" fmla="*/ 152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95" h="321">
                <a:moveTo>
                  <a:pt x="488" y="152"/>
                </a:moveTo>
                <a:cubicBezTo>
                  <a:pt x="484" y="148"/>
                  <a:pt x="478" y="147"/>
                  <a:pt x="472" y="147"/>
                </a:cubicBezTo>
                <a:cubicBezTo>
                  <a:pt x="466" y="147"/>
                  <a:pt x="462" y="149"/>
                  <a:pt x="458" y="153"/>
                </a:cubicBezTo>
                <a:cubicBezTo>
                  <a:pt x="453" y="156"/>
                  <a:pt x="449" y="161"/>
                  <a:pt x="441" y="162"/>
                </a:cubicBezTo>
                <a:cubicBezTo>
                  <a:pt x="440" y="162"/>
                  <a:pt x="440" y="162"/>
                  <a:pt x="440" y="162"/>
                </a:cubicBezTo>
                <a:cubicBezTo>
                  <a:pt x="410" y="162"/>
                  <a:pt x="410" y="162"/>
                  <a:pt x="410" y="162"/>
                </a:cubicBezTo>
                <a:cubicBezTo>
                  <a:pt x="410" y="0"/>
                  <a:pt x="410" y="0"/>
                  <a:pt x="410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11" y="7"/>
                  <a:pt x="311" y="7"/>
                  <a:pt x="311" y="7"/>
                </a:cubicBezTo>
                <a:cubicBezTo>
                  <a:pt x="311" y="8"/>
                  <a:pt x="312" y="9"/>
                  <a:pt x="317" y="15"/>
                </a:cubicBezTo>
                <a:cubicBezTo>
                  <a:pt x="321" y="21"/>
                  <a:pt x="327" y="29"/>
                  <a:pt x="327" y="39"/>
                </a:cubicBezTo>
                <a:cubicBezTo>
                  <a:pt x="327" y="47"/>
                  <a:pt x="325" y="57"/>
                  <a:pt x="318" y="65"/>
                </a:cubicBezTo>
                <a:cubicBezTo>
                  <a:pt x="312" y="72"/>
                  <a:pt x="301" y="77"/>
                  <a:pt x="289" y="77"/>
                </a:cubicBezTo>
                <a:cubicBezTo>
                  <a:pt x="276" y="78"/>
                  <a:pt x="264" y="72"/>
                  <a:pt x="258" y="65"/>
                </a:cubicBezTo>
                <a:cubicBezTo>
                  <a:pt x="252" y="57"/>
                  <a:pt x="250" y="47"/>
                  <a:pt x="250" y="39"/>
                </a:cubicBezTo>
                <a:cubicBezTo>
                  <a:pt x="250" y="29"/>
                  <a:pt x="255" y="21"/>
                  <a:pt x="259" y="16"/>
                </a:cubicBezTo>
                <a:cubicBezTo>
                  <a:pt x="263" y="10"/>
                  <a:pt x="264" y="10"/>
                  <a:pt x="264" y="8"/>
                </a:cubicBezTo>
                <a:cubicBezTo>
                  <a:pt x="264" y="0"/>
                  <a:pt x="264" y="0"/>
                  <a:pt x="264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21" y="204"/>
                  <a:pt x="21" y="204"/>
                  <a:pt x="21" y="204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12" y="215"/>
                  <a:pt x="6" y="225"/>
                  <a:pt x="0" y="236"/>
                </a:cubicBezTo>
                <a:cubicBezTo>
                  <a:pt x="182" y="236"/>
                  <a:pt x="182" y="236"/>
                  <a:pt x="182" y="236"/>
                </a:cubicBezTo>
                <a:cubicBezTo>
                  <a:pt x="182" y="267"/>
                  <a:pt x="182" y="267"/>
                  <a:pt x="182" y="267"/>
                </a:cubicBezTo>
                <a:cubicBezTo>
                  <a:pt x="182" y="275"/>
                  <a:pt x="177" y="279"/>
                  <a:pt x="174" y="284"/>
                </a:cubicBezTo>
                <a:cubicBezTo>
                  <a:pt x="171" y="288"/>
                  <a:pt x="168" y="292"/>
                  <a:pt x="168" y="298"/>
                </a:cubicBezTo>
                <a:cubicBezTo>
                  <a:pt x="168" y="304"/>
                  <a:pt x="170" y="310"/>
                  <a:pt x="173" y="314"/>
                </a:cubicBezTo>
                <a:cubicBezTo>
                  <a:pt x="177" y="318"/>
                  <a:pt x="182" y="321"/>
                  <a:pt x="191" y="321"/>
                </a:cubicBezTo>
                <a:cubicBezTo>
                  <a:pt x="201" y="321"/>
                  <a:pt x="206" y="318"/>
                  <a:pt x="210" y="314"/>
                </a:cubicBezTo>
                <a:cubicBezTo>
                  <a:pt x="213" y="310"/>
                  <a:pt x="215" y="304"/>
                  <a:pt x="215" y="298"/>
                </a:cubicBezTo>
                <a:cubicBezTo>
                  <a:pt x="215" y="292"/>
                  <a:pt x="212" y="288"/>
                  <a:pt x="209" y="284"/>
                </a:cubicBezTo>
                <a:cubicBezTo>
                  <a:pt x="205" y="279"/>
                  <a:pt x="200" y="274"/>
                  <a:pt x="199" y="267"/>
                </a:cubicBezTo>
                <a:cubicBezTo>
                  <a:pt x="199" y="266"/>
                  <a:pt x="199" y="266"/>
                  <a:pt x="199" y="266"/>
                </a:cubicBezTo>
                <a:cubicBezTo>
                  <a:pt x="199" y="236"/>
                  <a:pt x="199" y="236"/>
                  <a:pt x="199" y="236"/>
                </a:cubicBezTo>
                <a:cubicBezTo>
                  <a:pt x="410" y="236"/>
                  <a:pt x="410" y="236"/>
                  <a:pt x="410" y="236"/>
                </a:cubicBezTo>
                <a:cubicBezTo>
                  <a:pt x="410" y="179"/>
                  <a:pt x="410" y="179"/>
                  <a:pt x="410" y="179"/>
                </a:cubicBezTo>
                <a:cubicBezTo>
                  <a:pt x="441" y="179"/>
                  <a:pt x="441" y="179"/>
                  <a:pt x="441" y="179"/>
                </a:cubicBezTo>
                <a:cubicBezTo>
                  <a:pt x="449" y="179"/>
                  <a:pt x="453" y="184"/>
                  <a:pt x="458" y="187"/>
                </a:cubicBezTo>
                <a:cubicBezTo>
                  <a:pt x="462" y="190"/>
                  <a:pt x="466" y="193"/>
                  <a:pt x="472" y="193"/>
                </a:cubicBezTo>
                <a:cubicBezTo>
                  <a:pt x="478" y="193"/>
                  <a:pt x="484" y="191"/>
                  <a:pt x="488" y="188"/>
                </a:cubicBezTo>
                <a:cubicBezTo>
                  <a:pt x="493" y="185"/>
                  <a:pt x="495" y="179"/>
                  <a:pt x="495" y="170"/>
                </a:cubicBezTo>
                <a:cubicBezTo>
                  <a:pt x="495" y="160"/>
                  <a:pt x="492" y="155"/>
                  <a:pt x="488" y="1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79"/>
          <p:cNvSpPr>
            <a:spLocks/>
          </p:cNvSpPr>
          <p:nvPr/>
        </p:nvSpPr>
        <p:spPr bwMode="auto">
          <a:xfrm>
            <a:off x="5448301" y="3286125"/>
            <a:ext cx="1290638" cy="841375"/>
          </a:xfrm>
          <a:custGeom>
            <a:avLst/>
            <a:gdLst>
              <a:gd name="T0" fmla="*/ 568 w 592"/>
              <a:gd name="T1" fmla="*/ 126 h 386"/>
              <a:gd name="T2" fmla="*/ 538 w 592"/>
              <a:gd name="T3" fmla="*/ 142 h 386"/>
              <a:gd name="T4" fmla="*/ 507 w 592"/>
              <a:gd name="T5" fmla="*/ 142 h 386"/>
              <a:gd name="T6" fmla="*/ 303 w 592"/>
              <a:gd name="T7" fmla="*/ 86 h 386"/>
              <a:gd name="T8" fmla="*/ 311 w 592"/>
              <a:gd name="T9" fmla="*/ 38 h 386"/>
              <a:gd name="T10" fmla="*/ 312 w 592"/>
              <a:gd name="T11" fmla="*/ 8 h 386"/>
              <a:gd name="T12" fmla="*/ 275 w 592"/>
              <a:gd name="T13" fmla="*/ 8 h 386"/>
              <a:gd name="T14" fmla="*/ 277 w 592"/>
              <a:gd name="T15" fmla="*/ 38 h 386"/>
              <a:gd name="T16" fmla="*/ 286 w 592"/>
              <a:gd name="T17" fmla="*/ 56 h 386"/>
              <a:gd name="T18" fmla="*/ 87 w 592"/>
              <a:gd name="T19" fmla="*/ 86 h 386"/>
              <a:gd name="T20" fmla="*/ 97 w 592"/>
              <a:gd name="T21" fmla="*/ 153 h 386"/>
              <a:gd name="T22" fmla="*/ 129 w 592"/>
              <a:gd name="T23" fmla="*/ 138 h 386"/>
              <a:gd name="T24" fmla="*/ 167 w 592"/>
              <a:gd name="T25" fmla="*/ 176 h 386"/>
              <a:gd name="T26" fmla="*/ 129 w 592"/>
              <a:gd name="T27" fmla="*/ 214 h 386"/>
              <a:gd name="T28" fmla="*/ 98 w 592"/>
              <a:gd name="T29" fmla="*/ 201 h 386"/>
              <a:gd name="T30" fmla="*/ 87 w 592"/>
              <a:gd name="T31" fmla="*/ 321 h 386"/>
              <a:gd name="T32" fmla="*/ 38 w 592"/>
              <a:gd name="T33" fmla="*/ 313 h 386"/>
              <a:gd name="T34" fmla="*/ 8 w 592"/>
              <a:gd name="T35" fmla="*/ 313 h 386"/>
              <a:gd name="T36" fmla="*/ 8 w 592"/>
              <a:gd name="T37" fmla="*/ 349 h 386"/>
              <a:gd name="T38" fmla="*/ 38 w 592"/>
              <a:gd name="T39" fmla="*/ 348 h 386"/>
              <a:gd name="T40" fmla="*/ 55 w 592"/>
              <a:gd name="T41" fmla="*/ 339 h 386"/>
              <a:gd name="T42" fmla="*/ 87 w 592"/>
              <a:gd name="T43" fmla="*/ 386 h 386"/>
              <a:gd name="T44" fmla="*/ 271 w 592"/>
              <a:gd name="T45" fmla="*/ 376 h 386"/>
              <a:gd name="T46" fmla="*/ 255 w 592"/>
              <a:gd name="T47" fmla="*/ 344 h 386"/>
              <a:gd name="T48" fmla="*/ 293 w 592"/>
              <a:gd name="T49" fmla="*/ 306 h 386"/>
              <a:gd name="T50" fmla="*/ 332 w 592"/>
              <a:gd name="T51" fmla="*/ 344 h 386"/>
              <a:gd name="T52" fmla="*/ 318 w 592"/>
              <a:gd name="T53" fmla="*/ 375 h 386"/>
              <a:gd name="T54" fmla="*/ 507 w 592"/>
              <a:gd name="T55" fmla="*/ 386 h 386"/>
              <a:gd name="T56" fmla="*/ 497 w 592"/>
              <a:gd name="T57" fmla="*/ 351 h 386"/>
              <a:gd name="T58" fmla="*/ 465 w 592"/>
              <a:gd name="T59" fmla="*/ 367 h 386"/>
              <a:gd name="T60" fmla="*/ 427 w 592"/>
              <a:gd name="T61" fmla="*/ 329 h 386"/>
              <a:gd name="T62" fmla="*/ 465 w 592"/>
              <a:gd name="T63" fmla="*/ 291 h 386"/>
              <a:gd name="T64" fmla="*/ 496 w 592"/>
              <a:gd name="T65" fmla="*/ 304 h 386"/>
              <a:gd name="T66" fmla="*/ 507 w 592"/>
              <a:gd name="T67" fmla="*/ 159 h 386"/>
              <a:gd name="T68" fmla="*/ 554 w 592"/>
              <a:gd name="T69" fmla="*/ 167 h 386"/>
              <a:gd name="T70" fmla="*/ 585 w 592"/>
              <a:gd name="T71" fmla="*/ 168 h 386"/>
              <a:gd name="T72" fmla="*/ 585 w 592"/>
              <a:gd name="T73" fmla="*/ 13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92" h="386">
                <a:moveTo>
                  <a:pt x="585" y="131"/>
                </a:moveTo>
                <a:cubicBezTo>
                  <a:pt x="581" y="128"/>
                  <a:pt x="575" y="126"/>
                  <a:pt x="568" y="126"/>
                </a:cubicBezTo>
                <a:cubicBezTo>
                  <a:pt x="563" y="126"/>
                  <a:pt x="559" y="129"/>
                  <a:pt x="554" y="133"/>
                </a:cubicBezTo>
                <a:cubicBezTo>
                  <a:pt x="550" y="136"/>
                  <a:pt x="545" y="141"/>
                  <a:pt x="538" y="142"/>
                </a:cubicBezTo>
                <a:cubicBezTo>
                  <a:pt x="537" y="142"/>
                  <a:pt x="537" y="142"/>
                  <a:pt x="537" y="142"/>
                </a:cubicBezTo>
                <a:cubicBezTo>
                  <a:pt x="507" y="142"/>
                  <a:pt x="507" y="142"/>
                  <a:pt x="507" y="142"/>
                </a:cubicBezTo>
                <a:cubicBezTo>
                  <a:pt x="507" y="86"/>
                  <a:pt x="507" y="86"/>
                  <a:pt x="507" y="86"/>
                </a:cubicBezTo>
                <a:cubicBezTo>
                  <a:pt x="303" y="86"/>
                  <a:pt x="303" y="86"/>
                  <a:pt x="303" y="86"/>
                </a:cubicBezTo>
                <a:cubicBezTo>
                  <a:pt x="303" y="55"/>
                  <a:pt x="303" y="55"/>
                  <a:pt x="303" y="55"/>
                </a:cubicBezTo>
                <a:cubicBezTo>
                  <a:pt x="303" y="47"/>
                  <a:pt x="308" y="43"/>
                  <a:pt x="311" y="38"/>
                </a:cubicBezTo>
                <a:cubicBezTo>
                  <a:pt x="314" y="34"/>
                  <a:pt x="317" y="30"/>
                  <a:pt x="317" y="24"/>
                </a:cubicBezTo>
                <a:cubicBezTo>
                  <a:pt x="317" y="18"/>
                  <a:pt x="315" y="12"/>
                  <a:pt x="312" y="8"/>
                </a:cubicBezTo>
                <a:cubicBezTo>
                  <a:pt x="308" y="3"/>
                  <a:pt x="303" y="0"/>
                  <a:pt x="294" y="1"/>
                </a:cubicBezTo>
                <a:cubicBezTo>
                  <a:pt x="284" y="1"/>
                  <a:pt x="279" y="4"/>
                  <a:pt x="275" y="8"/>
                </a:cubicBezTo>
                <a:cubicBezTo>
                  <a:pt x="272" y="12"/>
                  <a:pt x="270" y="18"/>
                  <a:pt x="270" y="24"/>
                </a:cubicBezTo>
                <a:cubicBezTo>
                  <a:pt x="270" y="30"/>
                  <a:pt x="273" y="34"/>
                  <a:pt x="277" y="38"/>
                </a:cubicBezTo>
                <a:cubicBezTo>
                  <a:pt x="280" y="43"/>
                  <a:pt x="285" y="47"/>
                  <a:pt x="286" y="55"/>
                </a:cubicBezTo>
                <a:cubicBezTo>
                  <a:pt x="286" y="55"/>
                  <a:pt x="286" y="55"/>
                  <a:pt x="286" y="56"/>
                </a:cubicBezTo>
                <a:cubicBezTo>
                  <a:pt x="286" y="86"/>
                  <a:pt x="286" y="86"/>
                  <a:pt x="286" y="86"/>
                </a:cubicBezTo>
                <a:cubicBezTo>
                  <a:pt x="87" y="86"/>
                  <a:pt x="87" y="86"/>
                  <a:pt x="87" y="86"/>
                </a:cubicBezTo>
                <a:cubicBezTo>
                  <a:pt x="87" y="153"/>
                  <a:pt x="87" y="153"/>
                  <a:pt x="87" y="153"/>
                </a:cubicBezTo>
                <a:cubicBezTo>
                  <a:pt x="97" y="153"/>
                  <a:pt x="97" y="153"/>
                  <a:pt x="97" y="153"/>
                </a:cubicBezTo>
                <a:cubicBezTo>
                  <a:pt x="98" y="153"/>
                  <a:pt x="99" y="152"/>
                  <a:pt x="105" y="147"/>
                </a:cubicBezTo>
                <a:cubicBezTo>
                  <a:pt x="110" y="143"/>
                  <a:pt x="119" y="138"/>
                  <a:pt x="129" y="138"/>
                </a:cubicBezTo>
                <a:cubicBezTo>
                  <a:pt x="137" y="138"/>
                  <a:pt x="147" y="139"/>
                  <a:pt x="155" y="146"/>
                </a:cubicBezTo>
                <a:cubicBezTo>
                  <a:pt x="162" y="152"/>
                  <a:pt x="167" y="163"/>
                  <a:pt x="167" y="176"/>
                </a:cubicBezTo>
                <a:cubicBezTo>
                  <a:pt x="168" y="188"/>
                  <a:pt x="162" y="200"/>
                  <a:pt x="155" y="206"/>
                </a:cubicBezTo>
                <a:cubicBezTo>
                  <a:pt x="147" y="212"/>
                  <a:pt x="137" y="214"/>
                  <a:pt x="129" y="214"/>
                </a:cubicBezTo>
                <a:cubicBezTo>
                  <a:pt x="119" y="214"/>
                  <a:pt x="111" y="209"/>
                  <a:pt x="106" y="205"/>
                </a:cubicBezTo>
                <a:cubicBezTo>
                  <a:pt x="100" y="201"/>
                  <a:pt x="100" y="201"/>
                  <a:pt x="98" y="201"/>
                </a:cubicBezTo>
                <a:cubicBezTo>
                  <a:pt x="87" y="201"/>
                  <a:pt x="87" y="201"/>
                  <a:pt x="87" y="201"/>
                </a:cubicBezTo>
                <a:cubicBezTo>
                  <a:pt x="87" y="321"/>
                  <a:pt x="87" y="321"/>
                  <a:pt x="87" y="321"/>
                </a:cubicBezTo>
                <a:cubicBezTo>
                  <a:pt x="55" y="321"/>
                  <a:pt x="55" y="321"/>
                  <a:pt x="55" y="321"/>
                </a:cubicBezTo>
                <a:cubicBezTo>
                  <a:pt x="47" y="321"/>
                  <a:pt x="42" y="317"/>
                  <a:pt x="38" y="313"/>
                </a:cubicBezTo>
                <a:cubicBezTo>
                  <a:pt x="34" y="310"/>
                  <a:pt x="30" y="308"/>
                  <a:pt x="24" y="308"/>
                </a:cubicBezTo>
                <a:cubicBezTo>
                  <a:pt x="18" y="308"/>
                  <a:pt x="12" y="309"/>
                  <a:pt x="8" y="313"/>
                </a:cubicBezTo>
                <a:cubicBezTo>
                  <a:pt x="3" y="316"/>
                  <a:pt x="0" y="321"/>
                  <a:pt x="1" y="331"/>
                </a:cubicBezTo>
                <a:cubicBezTo>
                  <a:pt x="1" y="341"/>
                  <a:pt x="4" y="346"/>
                  <a:pt x="8" y="349"/>
                </a:cubicBezTo>
                <a:cubicBezTo>
                  <a:pt x="12" y="352"/>
                  <a:pt x="18" y="354"/>
                  <a:pt x="24" y="354"/>
                </a:cubicBezTo>
                <a:cubicBezTo>
                  <a:pt x="30" y="354"/>
                  <a:pt x="34" y="351"/>
                  <a:pt x="38" y="348"/>
                </a:cubicBezTo>
                <a:cubicBezTo>
                  <a:pt x="43" y="344"/>
                  <a:pt x="47" y="339"/>
                  <a:pt x="55" y="339"/>
                </a:cubicBezTo>
                <a:cubicBezTo>
                  <a:pt x="55" y="339"/>
                  <a:pt x="55" y="339"/>
                  <a:pt x="55" y="339"/>
                </a:cubicBezTo>
                <a:cubicBezTo>
                  <a:pt x="87" y="339"/>
                  <a:pt x="87" y="339"/>
                  <a:pt x="87" y="339"/>
                </a:cubicBezTo>
                <a:cubicBezTo>
                  <a:pt x="87" y="386"/>
                  <a:pt x="87" y="386"/>
                  <a:pt x="87" y="386"/>
                </a:cubicBezTo>
                <a:cubicBezTo>
                  <a:pt x="271" y="386"/>
                  <a:pt x="271" y="386"/>
                  <a:pt x="271" y="386"/>
                </a:cubicBezTo>
                <a:cubicBezTo>
                  <a:pt x="271" y="376"/>
                  <a:pt x="271" y="376"/>
                  <a:pt x="271" y="376"/>
                </a:cubicBezTo>
                <a:cubicBezTo>
                  <a:pt x="271" y="375"/>
                  <a:pt x="269" y="373"/>
                  <a:pt x="265" y="368"/>
                </a:cubicBezTo>
                <a:cubicBezTo>
                  <a:pt x="261" y="362"/>
                  <a:pt x="255" y="354"/>
                  <a:pt x="255" y="344"/>
                </a:cubicBezTo>
                <a:cubicBezTo>
                  <a:pt x="255" y="335"/>
                  <a:pt x="257" y="326"/>
                  <a:pt x="264" y="318"/>
                </a:cubicBezTo>
                <a:cubicBezTo>
                  <a:pt x="269" y="311"/>
                  <a:pt x="281" y="306"/>
                  <a:pt x="293" y="306"/>
                </a:cubicBezTo>
                <a:cubicBezTo>
                  <a:pt x="306" y="305"/>
                  <a:pt x="318" y="311"/>
                  <a:pt x="324" y="318"/>
                </a:cubicBezTo>
                <a:cubicBezTo>
                  <a:pt x="330" y="326"/>
                  <a:pt x="332" y="335"/>
                  <a:pt x="332" y="344"/>
                </a:cubicBezTo>
                <a:cubicBezTo>
                  <a:pt x="332" y="354"/>
                  <a:pt x="327" y="362"/>
                  <a:pt x="323" y="367"/>
                </a:cubicBezTo>
                <a:cubicBezTo>
                  <a:pt x="319" y="373"/>
                  <a:pt x="318" y="373"/>
                  <a:pt x="318" y="375"/>
                </a:cubicBezTo>
                <a:cubicBezTo>
                  <a:pt x="318" y="386"/>
                  <a:pt x="318" y="386"/>
                  <a:pt x="318" y="386"/>
                </a:cubicBezTo>
                <a:cubicBezTo>
                  <a:pt x="507" y="386"/>
                  <a:pt x="507" y="386"/>
                  <a:pt x="507" y="386"/>
                </a:cubicBezTo>
                <a:cubicBezTo>
                  <a:pt x="507" y="351"/>
                  <a:pt x="507" y="351"/>
                  <a:pt x="507" y="351"/>
                </a:cubicBezTo>
                <a:cubicBezTo>
                  <a:pt x="497" y="351"/>
                  <a:pt x="497" y="351"/>
                  <a:pt x="497" y="351"/>
                </a:cubicBezTo>
                <a:cubicBezTo>
                  <a:pt x="496" y="352"/>
                  <a:pt x="495" y="353"/>
                  <a:pt x="489" y="357"/>
                </a:cubicBezTo>
                <a:cubicBezTo>
                  <a:pt x="484" y="361"/>
                  <a:pt x="475" y="367"/>
                  <a:pt x="465" y="367"/>
                </a:cubicBezTo>
                <a:cubicBezTo>
                  <a:pt x="457" y="367"/>
                  <a:pt x="447" y="365"/>
                  <a:pt x="439" y="359"/>
                </a:cubicBezTo>
                <a:cubicBezTo>
                  <a:pt x="432" y="353"/>
                  <a:pt x="427" y="342"/>
                  <a:pt x="427" y="329"/>
                </a:cubicBezTo>
                <a:cubicBezTo>
                  <a:pt x="426" y="316"/>
                  <a:pt x="432" y="305"/>
                  <a:pt x="439" y="299"/>
                </a:cubicBezTo>
                <a:cubicBezTo>
                  <a:pt x="447" y="292"/>
                  <a:pt x="457" y="291"/>
                  <a:pt x="465" y="291"/>
                </a:cubicBezTo>
                <a:cubicBezTo>
                  <a:pt x="475" y="291"/>
                  <a:pt x="483" y="295"/>
                  <a:pt x="488" y="299"/>
                </a:cubicBezTo>
                <a:cubicBezTo>
                  <a:pt x="494" y="303"/>
                  <a:pt x="494" y="304"/>
                  <a:pt x="496" y="304"/>
                </a:cubicBezTo>
                <a:cubicBezTo>
                  <a:pt x="507" y="304"/>
                  <a:pt x="507" y="304"/>
                  <a:pt x="507" y="304"/>
                </a:cubicBezTo>
                <a:cubicBezTo>
                  <a:pt x="507" y="159"/>
                  <a:pt x="507" y="159"/>
                  <a:pt x="507" y="159"/>
                </a:cubicBezTo>
                <a:cubicBezTo>
                  <a:pt x="538" y="159"/>
                  <a:pt x="538" y="159"/>
                  <a:pt x="538" y="159"/>
                </a:cubicBezTo>
                <a:cubicBezTo>
                  <a:pt x="545" y="159"/>
                  <a:pt x="550" y="164"/>
                  <a:pt x="554" y="167"/>
                </a:cubicBezTo>
                <a:cubicBezTo>
                  <a:pt x="559" y="170"/>
                  <a:pt x="563" y="173"/>
                  <a:pt x="568" y="173"/>
                </a:cubicBezTo>
                <a:cubicBezTo>
                  <a:pt x="575" y="173"/>
                  <a:pt x="581" y="171"/>
                  <a:pt x="585" y="168"/>
                </a:cubicBezTo>
                <a:cubicBezTo>
                  <a:pt x="589" y="164"/>
                  <a:pt x="592" y="159"/>
                  <a:pt x="592" y="150"/>
                </a:cubicBezTo>
                <a:cubicBezTo>
                  <a:pt x="592" y="140"/>
                  <a:pt x="589" y="134"/>
                  <a:pt x="585" y="13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80"/>
          <p:cNvSpPr>
            <a:spLocks/>
          </p:cNvSpPr>
          <p:nvPr/>
        </p:nvSpPr>
        <p:spPr bwMode="auto">
          <a:xfrm>
            <a:off x="6411913" y="3822700"/>
            <a:ext cx="1139825" cy="682625"/>
          </a:xfrm>
          <a:custGeom>
            <a:avLst/>
            <a:gdLst>
              <a:gd name="T0" fmla="*/ 317 w 523"/>
              <a:gd name="T1" fmla="*/ 0 h 313"/>
              <a:gd name="T2" fmla="*/ 317 w 523"/>
              <a:gd name="T3" fmla="*/ 8 h 313"/>
              <a:gd name="T4" fmla="*/ 323 w 523"/>
              <a:gd name="T5" fmla="*/ 17 h 313"/>
              <a:gd name="T6" fmla="*/ 332 w 523"/>
              <a:gd name="T7" fmla="*/ 40 h 313"/>
              <a:gd name="T8" fmla="*/ 324 w 523"/>
              <a:gd name="T9" fmla="*/ 66 h 313"/>
              <a:gd name="T10" fmla="*/ 294 w 523"/>
              <a:gd name="T11" fmla="*/ 79 h 313"/>
              <a:gd name="T12" fmla="*/ 264 w 523"/>
              <a:gd name="T13" fmla="*/ 66 h 313"/>
              <a:gd name="T14" fmla="*/ 256 w 523"/>
              <a:gd name="T15" fmla="*/ 40 h 313"/>
              <a:gd name="T16" fmla="*/ 264 w 523"/>
              <a:gd name="T17" fmla="*/ 17 h 313"/>
              <a:gd name="T18" fmla="*/ 269 w 523"/>
              <a:gd name="T19" fmla="*/ 10 h 313"/>
              <a:gd name="T20" fmla="*/ 269 w 523"/>
              <a:gd name="T21" fmla="*/ 0 h 313"/>
              <a:gd name="T22" fmla="*/ 85 w 523"/>
              <a:gd name="T23" fmla="*/ 0 h 313"/>
              <a:gd name="T24" fmla="*/ 85 w 523"/>
              <a:gd name="T25" fmla="*/ 73 h 313"/>
              <a:gd name="T26" fmla="*/ 54 w 523"/>
              <a:gd name="T27" fmla="*/ 73 h 313"/>
              <a:gd name="T28" fmla="*/ 37 w 523"/>
              <a:gd name="T29" fmla="*/ 65 h 313"/>
              <a:gd name="T30" fmla="*/ 23 w 523"/>
              <a:gd name="T31" fmla="*/ 60 h 313"/>
              <a:gd name="T32" fmla="*/ 7 w 523"/>
              <a:gd name="T33" fmla="*/ 65 h 313"/>
              <a:gd name="T34" fmla="*/ 0 w 523"/>
              <a:gd name="T35" fmla="*/ 83 h 313"/>
              <a:gd name="T36" fmla="*/ 7 w 523"/>
              <a:gd name="T37" fmla="*/ 101 h 313"/>
              <a:gd name="T38" fmla="*/ 23 w 523"/>
              <a:gd name="T39" fmla="*/ 106 h 313"/>
              <a:gd name="T40" fmla="*/ 37 w 523"/>
              <a:gd name="T41" fmla="*/ 100 h 313"/>
              <a:gd name="T42" fmla="*/ 54 w 523"/>
              <a:gd name="T43" fmla="*/ 90 h 313"/>
              <a:gd name="T44" fmla="*/ 55 w 523"/>
              <a:gd name="T45" fmla="*/ 90 h 313"/>
              <a:gd name="T46" fmla="*/ 85 w 523"/>
              <a:gd name="T47" fmla="*/ 90 h 313"/>
              <a:gd name="T48" fmla="*/ 85 w 523"/>
              <a:gd name="T49" fmla="*/ 149 h 313"/>
              <a:gd name="T50" fmla="*/ 129 w 523"/>
              <a:gd name="T51" fmla="*/ 211 h 313"/>
              <a:gd name="T52" fmla="*/ 130 w 523"/>
              <a:gd name="T53" fmla="*/ 212 h 313"/>
              <a:gd name="T54" fmla="*/ 130 w 523"/>
              <a:gd name="T55" fmla="*/ 212 h 313"/>
              <a:gd name="T56" fmla="*/ 267 w 523"/>
              <a:gd name="T57" fmla="*/ 302 h 313"/>
              <a:gd name="T58" fmla="*/ 430 w 523"/>
              <a:gd name="T59" fmla="*/ 267 h 313"/>
              <a:gd name="T60" fmla="*/ 517 w 523"/>
              <a:gd name="T61" fmla="*/ 125 h 313"/>
              <a:gd name="T62" fmla="*/ 497 w 523"/>
              <a:gd name="T63" fmla="*/ 0 h 313"/>
              <a:gd name="T64" fmla="*/ 317 w 523"/>
              <a:gd name="T65" fmla="*/ 0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23" h="313">
                <a:moveTo>
                  <a:pt x="317" y="0"/>
                </a:moveTo>
                <a:cubicBezTo>
                  <a:pt x="317" y="8"/>
                  <a:pt x="317" y="8"/>
                  <a:pt x="317" y="8"/>
                </a:cubicBezTo>
                <a:cubicBezTo>
                  <a:pt x="317" y="10"/>
                  <a:pt x="318" y="11"/>
                  <a:pt x="323" y="17"/>
                </a:cubicBezTo>
                <a:cubicBezTo>
                  <a:pt x="327" y="22"/>
                  <a:pt x="332" y="30"/>
                  <a:pt x="332" y="40"/>
                </a:cubicBezTo>
                <a:cubicBezTo>
                  <a:pt x="332" y="49"/>
                  <a:pt x="330" y="58"/>
                  <a:pt x="324" y="66"/>
                </a:cubicBezTo>
                <a:cubicBezTo>
                  <a:pt x="318" y="73"/>
                  <a:pt x="307" y="78"/>
                  <a:pt x="294" y="79"/>
                </a:cubicBezTo>
                <a:cubicBezTo>
                  <a:pt x="281" y="79"/>
                  <a:pt x="270" y="73"/>
                  <a:pt x="264" y="66"/>
                </a:cubicBezTo>
                <a:cubicBezTo>
                  <a:pt x="257" y="58"/>
                  <a:pt x="256" y="49"/>
                  <a:pt x="256" y="40"/>
                </a:cubicBezTo>
                <a:cubicBezTo>
                  <a:pt x="256" y="30"/>
                  <a:pt x="260" y="22"/>
                  <a:pt x="264" y="17"/>
                </a:cubicBezTo>
                <a:cubicBezTo>
                  <a:pt x="268" y="11"/>
                  <a:pt x="269" y="11"/>
                  <a:pt x="269" y="10"/>
                </a:cubicBezTo>
                <a:cubicBezTo>
                  <a:pt x="269" y="0"/>
                  <a:pt x="269" y="0"/>
                  <a:pt x="269" y="0"/>
                </a:cubicBezTo>
                <a:cubicBezTo>
                  <a:pt x="85" y="0"/>
                  <a:pt x="85" y="0"/>
                  <a:pt x="85" y="0"/>
                </a:cubicBezTo>
                <a:cubicBezTo>
                  <a:pt x="85" y="73"/>
                  <a:pt x="85" y="73"/>
                  <a:pt x="85" y="73"/>
                </a:cubicBezTo>
                <a:cubicBezTo>
                  <a:pt x="54" y="73"/>
                  <a:pt x="54" y="73"/>
                  <a:pt x="54" y="73"/>
                </a:cubicBezTo>
                <a:cubicBezTo>
                  <a:pt x="46" y="73"/>
                  <a:pt x="42" y="68"/>
                  <a:pt x="37" y="65"/>
                </a:cubicBezTo>
                <a:cubicBezTo>
                  <a:pt x="33" y="62"/>
                  <a:pt x="29" y="60"/>
                  <a:pt x="23" y="60"/>
                </a:cubicBezTo>
                <a:cubicBezTo>
                  <a:pt x="17" y="60"/>
                  <a:pt x="11" y="61"/>
                  <a:pt x="7" y="65"/>
                </a:cubicBezTo>
                <a:cubicBezTo>
                  <a:pt x="2" y="68"/>
                  <a:pt x="0" y="73"/>
                  <a:pt x="0" y="83"/>
                </a:cubicBezTo>
                <a:cubicBezTo>
                  <a:pt x="0" y="92"/>
                  <a:pt x="3" y="98"/>
                  <a:pt x="7" y="101"/>
                </a:cubicBezTo>
                <a:cubicBezTo>
                  <a:pt x="11" y="104"/>
                  <a:pt x="17" y="106"/>
                  <a:pt x="23" y="106"/>
                </a:cubicBezTo>
                <a:cubicBezTo>
                  <a:pt x="29" y="106"/>
                  <a:pt x="33" y="103"/>
                  <a:pt x="37" y="100"/>
                </a:cubicBezTo>
                <a:cubicBezTo>
                  <a:pt x="42" y="96"/>
                  <a:pt x="46" y="91"/>
                  <a:pt x="54" y="90"/>
                </a:cubicBezTo>
                <a:cubicBezTo>
                  <a:pt x="55" y="90"/>
                  <a:pt x="55" y="90"/>
                  <a:pt x="55" y="90"/>
                </a:cubicBezTo>
                <a:cubicBezTo>
                  <a:pt x="85" y="90"/>
                  <a:pt x="85" y="90"/>
                  <a:pt x="85" y="90"/>
                </a:cubicBezTo>
                <a:cubicBezTo>
                  <a:pt x="85" y="149"/>
                  <a:pt x="85" y="149"/>
                  <a:pt x="85" y="149"/>
                </a:cubicBezTo>
                <a:cubicBezTo>
                  <a:pt x="129" y="211"/>
                  <a:pt x="129" y="211"/>
                  <a:pt x="129" y="211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62" y="259"/>
                  <a:pt x="211" y="292"/>
                  <a:pt x="267" y="302"/>
                </a:cubicBezTo>
                <a:cubicBezTo>
                  <a:pt x="324" y="313"/>
                  <a:pt x="383" y="300"/>
                  <a:pt x="430" y="267"/>
                </a:cubicBezTo>
                <a:cubicBezTo>
                  <a:pt x="477" y="233"/>
                  <a:pt x="508" y="181"/>
                  <a:pt x="517" y="125"/>
                </a:cubicBezTo>
                <a:cubicBezTo>
                  <a:pt x="523" y="82"/>
                  <a:pt x="516" y="38"/>
                  <a:pt x="497" y="0"/>
                </a:cubicBezTo>
                <a:lnTo>
                  <a:pt x="317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1"/>
          <p:cNvSpPr>
            <a:spLocks/>
          </p:cNvSpPr>
          <p:nvPr/>
        </p:nvSpPr>
        <p:spPr bwMode="auto">
          <a:xfrm>
            <a:off x="4640263" y="3857625"/>
            <a:ext cx="954088" cy="647700"/>
          </a:xfrm>
          <a:custGeom>
            <a:avLst/>
            <a:gdLst>
              <a:gd name="T0" fmla="*/ 241 w 437"/>
              <a:gd name="T1" fmla="*/ 9 h 297"/>
              <a:gd name="T2" fmla="*/ 247 w 437"/>
              <a:gd name="T3" fmla="*/ 18 h 297"/>
              <a:gd name="T4" fmla="*/ 257 w 437"/>
              <a:gd name="T5" fmla="*/ 41 h 297"/>
              <a:gd name="T6" fmla="*/ 248 w 437"/>
              <a:gd name="T7" fmla="*/ 67 h 297"/>
              <a:gd name="T8" fmla="*/ 219 w 437"/>
              <a:gd name="T9" fmla="*/ 80 h 297"/>
              <a:gd name="T10" fmla="*/ 189 w 437"/>
              <a:gd name="T11" fmla="*/ 68 h 297"/>
              <a:gd name="T12" fmla="*/ 180 w 437"/>
              <a:gd name="T13" fmla="*/ 41 h 297"/>
              <a:gd name="T14" fmla="*/ 189 w 437"/>
              <a:gd name="T15" fmla="*/ 19 h 297"/>
              <a:gd name="T16" fmla="*/ 194 w 437"/>
              <a:gd name="T17" fmla="*/ 11 h 297"/>
              <a:gd name="T18" fmla="*/ 194 w 437"/>
              <a:gd name="T19" fmla="*/ 0 h 297"/>
              <a:gd name="T20" fmla="*/ 18 w 437"/>
              <a:gd name="T21" fmla="*/ 0 h 297"/>
              <a:gd name="T22" fmla="*/ 6 w 437"/>
              <a:gd name="T23" fmla="*/ 109 h 297"/>
              <a:gd name="T24" fmla="*/ 92 w 437"/>
              <a:gd name="T25" fmla="*/ 251 h 297"/>
              <a:gd name="T26" fmla="*/ 255 w 437"/>
              <a:gd name="T27" fmla="*/ 286 h 297"/>
              <a:gd name="T28" fmla="*/ 392 w 437"/>
              <a:gd name="T29" fmla="*/ 196 h 297"/>
              <a:gd name="T30" fmla="*/ 392 w 437"/>
              <a:gd name="T31" fmla="*/ 196 h 297"/>
              <a:gd name="T32" fmla="*/ 393 w 437"/>
              <a:gd name="T33" fmla="*/ 195 h 297"/>
              <a:gd name="T34" fmla="*/ 437 w 437"/>
              <a:gd name="T35" fmla="*/ 133 h 297"/>
              <a:gd name="T36" fmla="*/ 437 w 437"/>
              <a:gd name="T37" fmla="*/ 92 h 297"/>
              <a:gd name="T38" fmla="*/ 426 w 437"/>
              <a:gd name="T39" fmla="*/ 92 h 297"/>
              <a:gd name="T40" fmla="*/ 418 w 437"/>
              <a:gd name="T41" fmla="*/ 98 h 297"/>
              <a:gd name="T42" fmla="*/ 394 w 437"/>
              <a:gd name="T43" fmla="*/ 107 h 297"/>
              <a:gd name="T44" fmla="*/ 368 w 437"/>
              <a:gd name="T45" fmla="*/ 99 h 297"/>
              <a:gd name="T46" fmla="*/ 356 w 437"/>
              <a:gd name="T47" fmla="*/ 69 h 297"/>
              <a:gd name="T48" fmla="*/ 368 w 437"/>
              <a:gd name="T49" fmla="*/ 39 h 297"/>
              <a:gd name="T50" fmla="*/ 394 w 437"/>
              <a:gd name="T51" fmla="*/ 31 h 297"/>
              <a:gd name="T52" fmla="*/ 417 w 437"/>
              <a:gd name="T53" fmla="*/ 39 h 297"/>
              <a:gd name="T54" fmla="*/ 425 w 437"/>
              <a:gd name="T55" fmla="*/ 44 h 297"/>
              <a:gd name="T56" fmla="*/ 437 w 437"/>
              <a:gd name="T57" fmla="*/ 44 h 297"/>
              <a:gd name="T58" fmla="*/ 437 w 437"/>
              <a:gd name="T59" fmla="*/ 0 h 297"/>
              <a:gd name="T60" fmla="*/ 241 w 437"/>
              <a:gd name="T61" fmla="*/ 0 h 297"/>
              <a:gd name="T62" fmla="*/ 241 w 437"/>
              <a:gd name="T63" fmla="*/ 9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37" h="297">
                <a:moveTo>
                  <a:pt x="241" y="9"/>
                </a:moveTo>
                <a:cubicBezTo>
                  <a:pt x="241" y="11"/>
                  <a:pt x="243" y="12"/>
                  <a:pt x="247" y="18"/>
                </a:cubicBezTo>
                <a:cubicBezTo>
                  <a:pt x="251" y="23"/>
                  <a:pt x="257" y="31"/>
                  <a:pt x="257" y="41"/>
                </a:cubicBezTo>
                <a:cubicBezTo>
                  <a:pt x="257" y="50"/>
                  <a:pt x="255" y="60"/>
                  <a:pt x="248" y="67"/>
                </a:cubicBezTo>
                <a:cubicBezTo>
                  <a:pt x="242" y="75"/>
                  <a:pt x="231" y="80"/>
                  <a:pt x="219" y="80"/>
                </a:cubicBezTo>
                <a:cubicBezTo>
                  <a:pt x="206" y="80"/>
                  <a:pt x="194" y="75"/>
                  <a:pt x="189" y="68"/>
                </a:cubicBezTo>
                <a:cubicBezTo>
                  <a:pt x="182" y="59"/>
                  <a:pt x="180" y="50"/>
                  <a:pt x="180" y="41"/>
                </a:cubicBezTo>
                <a:cubicBezTo>
                  <a:pt x="180" y="32"/>
                  <a:pt x="185" y="24"/>
                  <a:pt x="189" y="19"/>
                </a:cubicBezTo>
                <a:cubicBezTo>
                  <a:pt x="193" y="13"/>
                  <a:pt x="194" y="12"/>
                  <a:pt x="194" y="11"/>
                </a:cubicBezTo>
                <a:cubicBezTo>
                  <a:pt x="194" y="0"/>
                  <a:pt x="194" y="0"/>
                  <a:pt x="194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5" y="34"/>
                  <a:pt x="0" y="71"/>
                  <a:pt x="6" y="109"/>
                </a:cubicBezTo>
                <a:cubicBezTo>
                  <a:pt x="14" y="165"/>
                  <a:pt x="45" y="217"/>
                  <a:pt x="92" y="251"/>
                </a:cubicBezTo>
                <a:cubicBezTo>
                  <a:pt x="139" y="284"/>
                  <a:pt x="198" y="297"/>
                  <a:pt x="255" y="286"/>
                </a:cubicBezTo>
                <a:cubicBezTo>
                  <a:pt x="311" y="276"/>
                  <a:pt x="360" y="243"/>
                  <a:pt x="392" y="196"/>
                </a:cubicBezTo>
                <a:cubicBezTo>
                  <a:pt x="392" y="196"/>
                  <a:pt x="392" y="196"/>
                  <a:pt x="392" y="196"/>
                </a:cubicBezTo>
                <a:cubicBezTo>
                  <a:pt x="393" y="195"/>
                  <a:pt x="393" y="195"/>
                  <a:pt x="393" y="195"/>
                </a:cubicBezTo>
                <a:cubicBezTo>
                  <a:pt x="437" y="133"/>
                  <a:pt x="437" y="133"/>
                  <a:pt x="437" y="133"/>
                </a:cubicBezTo>
                <a:cubicBezTo>
                  <a:pt x="437" y="92"/>
                  <a:pt x="437" y="92"/>
                  <a:pt x="437" y="92"/>
                </a:cubicBezTo>
                <a:cubicBezTo>
                  <a:pt x="426" y="92"/>
                  <a:pt x="426" y="92"/>
                  <a:pt x="426" y="92"/>
                </a:cubicBezTo>
                <a:cubicBezTo>
                  <a:pt x="425" y="92"/>
                  <a:pt x="423" y="93"/>
                  <a:pt x="418" y="98"/>
                </a:cubicBezTo>
                <a:cubicBezTo>
                  <a:pt x="412" y="102"/>
                  <a:pt x="404" y="107"/>
                  <a:pt x="394" y="107"/>
                </a:cubicBezTo>
                <a:cubicBezTo>
                  <a:pt x="385" y="107"/>
                  <a:pt x="376" y="105"/>
                  <a:pt x="368" y="99"/>
                </a:cubicBezTo>
                <a:cubicBezTo>
                  <a:pt x="361" y="93"/>
                  <a:pt x="356" y="82"/>
                  <a:pt x="356" y="69"/>
                </a:cubicBezTo>
                <a:cubicBezTo>
                  <a:pt x="355" y="56"/>
                  <a:pt x="361" y="45"/>
                  <a:pt x="368" y="39"/>
                </a:cubicBezTo>
                <a:cubicBezTo>
                  <a:pt x="376" y="32"/>
                  <a:pt x="385" y="31"/>
                  <a:pt x="394" y="31"/>
                </a:cubicBezTo>
                <a:cubicBezTo>
                  <a:pt x="404" y="31"/>
                  <a:pt x="412" y="35"/>
                  <a:pt x="417" y="39"/>
                </a:cubicBezTo>
                <a:cubicBezTo>
                  <a:pt x="423" y="43"/>
                  <a:pt x="423" y="44"/>
                  <a:pt x="425" y="44"/>
                </a:cubicBezTo>
                <a:cubicBezTo>
                  <a:pt x="437" y="44"/>
                  <a:pt x="437" y="44"/>
                  <a:pt x="437" y="44"/>
                </a:cubicBezTo>
                <a:cubicBezTo>
                  <a:pt x="437" y="0"/>
                  <a:pt x="437" y="0"/>
                  <a:pt x="437" y="0"/>
                </a:cubicBezTo>
                <a:cubicBezTo>
                  <a:pt x="241" y="0"/>
                  <a:pt x="241" y="0"/>
                  <a:pt x="241" y="0"/>
                </a:cubicBezTo>
                <a:lnTo>
                  <a:pt x="241" y="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2"/>
          <p:cNvSpPr>
            <a:spLocks/>
          </p:cNvSpPr>
          <p:nvPr/>
        </p:nvSpPr>
        <p:spPr bwMode="auto">
          <a:xfrm>
            <a:off x="5637213" y="3984625"/>
            <a:ext cx="915988" cy="666750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83"/>
          <p:cNvSpPr>
            <a:spLocks/>
          </p:cNvSpPr>
          <p:nvPr/>
        </p:nvSpPr>
        <p:spPr bwMode="auto">
          <a:xfrm>
            <a:off x="5637213" y="4506913"/>
            <a:ext cx="915988" cy="668338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84"/>
          <p:cNvSpPr>
            <a:spLocks/>
          </p:cNvSpPr>
          <p:nvPr/>
        </p:nvSpPr>
        <p:spPr bwMode="auto">
          <a:xfrm>
            <a:off x="5637213" y="5030788"/>
            <a:ext cx="915988" cy="862013"/>
          </a:xfrm>
          <a:custGeom>
            <a:avLst/>
            <a:gdLst>
              <a:gd name="T0" fmla="*/ 216 w 420"/>
              <a:gd name="T1" fmla="*/ 55 h 395"/>
              <a:gd name="T2" fmla="*/ 224 w 420"/>
              <a:gd name="T3" fmla="*/ 38 h 395"/>
              <a:gd name="T4" fmla="*/ 230 w 420"/>
              <a:gd name="T5" fmla="*/ 24 h 395"/>
              <a:gd name="T6" fmla="*/ 225 w 420"/>
              <a:gd name="T7" fmla="*/ 8 h 395"/>
              <a:gd name="T8" fmla="*/ 207 w 420"/>
              <a:gd name="T9" fmla="*/ 1 h 395"/>
              <a:gd name="T10" fmla="*/ 188 w 420"/>
              <a:gd name="T11" fmla="*/ 8 h 395"/>
              <a:gd name="T12" fmla="*/ 183 w 420"/>
              <a:gd name="T13" fmla="*/ 24 h 395"/>
              <a:gd name="T14" fmla="*/ 190 w 420"/>
              <a:gd name="T15" fmla="*/ 38 h 395"/>
              <a:gd name="T16" fmla="*/ 199 w 420"/>
              <a:gd name="T17" fmla="*/ 55 h 395"/>
              <a:gd name="T18" fmla="*/ 199 w 420"/>
              <a:gd name="T19" fmla="*/ 56 h 395"/>
              <a:gd name="T20" fmla="*/ 199 w 420"/>
              <a:gd name="T21" fmla="*/ 86 h 395"/>
              <a:gd name="T22" fmla="*/ 0 w 420"/>
              <a:gd name="T23" fmla="*/ 86 h 395"/>
              <a:gd name="T24" fmla="*/ 0 w 420"/>
              <a:gd name="T25" fmla="*/ 220 h 395"/>
              <a:gd name="T26" fmla="*/ 59 w 420"/>
              <a:gd name="T27" fmla="*/ 313 h 395"/>
              <a:gd name="T28" fmla="*/ 361 w 420"/>
              <a:gd name="T29" fmla="*/ 313 h 395"/>
              <a:gd name="T30" fmla="*/ 420 w 420"/>
              <a:gd name="T31" fmla="*/ 220 h 395"/>
              <a:gd name="T32" fmla="*/ 420 w 420"/>
              <a:gd name="T33" fmla="*/ 86 h 395"/>
              <a:gd name="T34" fmla="*/ 216 w 420"/>
              <a:gd name="T35" fmla="*/ 86 h 395"/>
              <a:gd name="T36" fmla="*/ 216 w 420"/>
              <a:gd name="T37" fmla="*/ 55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0" h="395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220"/>
                  <a:pt x="0" y="220"/>
                  <a:pt x="0" y="220"/>
                </a:cubicBezTo>
                <a:cubicBezTo>
                  <a:pt x="7" y="257"/>
                  <a:pt x="27" y="281"/>
                  <a:pt x="59" y="313"/>
                </a:cubicBezTo>
                <a:cubicBezTo>
                  <a:pt x="154" y="395"/>
                  <a:pt x="279" y="394"/>
                  <a:pt x="361" y="313"/>
                </a:cubicBezTo>
                <a:cubicBezTo>
                  <a:pt x="393" y="281"/>
                  <a:pt x="413" y="257"/>
                  <a:pt x="420" y="220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85"/>
          <p:cNvSpPr>
            <a:spLocks/>
          </p:cNvSpPr>
          <p:nvPr/>
        </p:nvSpPr>
        <p:spPr bwMode="auto">
          <a:xfrm>
            <a:off x="5637213" y="2589213"/>
            <a:ext cx="1101725" cy="841375"/>
          </a:xfrm>
          <a:custGeom>
            <a:avLst/>
            <a:gdLst>
              <a:gd name="T0" fmla="*/ 498 w 505"/>
              <a:gd name="T1" fmla="*/ 171 h 386"/>
              <a:gd name="T2" fmla="*/ 481 w 505"/>
              <a:gd name="T3" fmla="*/ 166 h 386"/>
              <a:gd name="T4" fmla="*/ 467 w 505"/>
              <a:gd name="T5" fmla="*/ 173 h 386"/>
              <a:gd name="T6" fmla="*/ 451 w 505"/>
              <a:gd name="T7" fmla="*/ 182 h 386"/>
              <a:gd name="T8" fmla="*/ 450 w 505"/>
              <a:gd name="T9" fmla="*/ 182 h 386"/>
              <a:gd name="T10" fmla="*/ 420 w 505"/>
              <a:gd name="T11" fmla="*/ 182 h 386"/>
              <a:gd name="T12" fmla="*/ 420 w 505"/>
              <a:gd name="T13" fmla="*/ 86 h 386"/>
              <a:gd name="T14" fmla="*/ 216 w 505"/>
              <a:gd name="T15" fmla="*/ 86 h 386"/>
              <a:gd name="T16" fmla="*/ 216 w 505"/>
              <a:gd name="T17" fmla="*/ 55 h 386"/>
              <a:gd name="T18" fmla="*/ 224 w 505"/>
              <a:gd name="T19" fmla="*/ 38 h 386"/>
              <a:gd name="T20" fmla="*/ 230 w 505"/>
              <a:gd name="T21" fmla="*/ 24 h 386"/>
              <a:gd name="T22" fmla="*/ 225 w 505"/>
              <a:gd name="T23" fmla="*/ 8 h 386"/>
              <a:gd name="T24" fmla="*/ 207 w 505"/>
              <a:gd name="T25" fmla="*/ 1 h 386"/>
              <a:gd name="T26" fmla="*/ 188 w 505"/>
              <a:gd name="T27" fmla="*/ 8 h 386"/>
              <a:gd name="T28" fmla="*/ 183 w 505"/>
              <a:gd name="T29" fmla="*/ 24 h 386"/>
              <a:gd name="T30" fmla="*/ 190 w 505"/>
              <a:gd name="T31" fmla="*/ 38 h 386"/>
              <a:gd name="T32" fmla="*/ 199 w 505"/>
              <a:gd name="T33" fmla="*/ 55 h 386"/>
              <a:gd name="T34" fmla="*/ 199 w 505"/>
              <a:gd name="T35" fmla="*/ 56 h 386"/>
              <a:gd name="T36" fmla="*/ 199 w 505"/>
              <a:gd name="T37" fmla="*/ 86 h 386"/>
              <a:gd name="T38" fmla="*/ 0 w 505"/>
              <a:gd name="T39" fmla="*/ 86 h 386"/>
              <a:gd name="T40" fmla="*/ 0 w 505"/>
              <a:gd name="T41" fmla="*/ 187 h 386"/>
              <a:gd name="T42" fmla="*/ 10 w 505"/>
              <a:gd name="T43" fmla="*/ 187 h 386"/>
              <a:gd name="T44" fmla="*/ 18 w 505"/>
              <a:gd name="T45" fmla="*/ 180 h 386"/>
              <a:gd name="T46" fmla="*/ 42 w 505"/>
              <a:gd name="T47" fmla="*/ 171 h 386"/>
              <a:gd name="T48" fmla="*/ 68 w 505"/>
              <a:gd name="T49" fmla="*/ 179 h 386"/>
              <a:gd name="T50" fmla="*/ 80 w 505"/>
              <a:gd name="T51" fmla="*/ 209 h 386"/>
              <a:gd name="T52" fmla="*/ 68 w 505"/>
              <a:gd name="T53" fmla="*/ 239 h 386"/>
              <a:gd name="T54" fmla="*/ 42 w 505"/>
              <a:gd name="T55" fmla="*/ 247 h 386"/>
              <a:gd name="T56" fmla="*/ 19 w 505"/>
              <a:gd name="T57" fmla="*/ 239 h 386"/>
              <a:gd name="T58" fmla="*/ 11 w 505"/>
              <a:gd name="T59" fmla="*/ 234 h 386"/>
              <a:gd name="T60" fmla="*/ 0 w 505"/>
              <a:gd name="T61" fmla="*/ 234 h 386"/>
              <a:gd name="T62" fmla="*/ 0 w 505"/>
              <a:gd name="T63" fmla="*/ 386 h 386"/>
              <a:gd name="T64" fmla="*/ 184 w 505"/>
              <a:gd name="T65" fmla="*/ 386 h 386"/>
              <a:gd name="T66" fmla="*/ 184 w 505"/>
              <a:gd name="T67" fmla="*/ 376 h 386"/>
              <a:gd name="T68" fmla="*/ 178 w 505"/>
              <a:gd name="T69" fmla="*/ 368 h 386"/>
              <a:gd name="T70" fmla="*/ 168 w 505"/>
              <a:gd name="T71" fmla="*/ 344 h 386"/>
              <a:gd name="T72" fmla="*/ 177 w 505"/>
              <a:gd name="T73" fmla="*/ 318 h 386"/>
              <a:gd name="T74" fmla="*/ 206 w 505"/>
              <a:gd name="T75" fmla="*/ 306 h 386"/>
              <a:gd name="T76" fmla="*/ 237 w 505"/>
              <a:gd name="T77" fmla="*/ 318 h 386"/>
              <a:gd name="T78" fmla="*/ 245 w 505"/>
              <a:gd name="T79" fmla="*/ 344 h 386"/>
              <a:gd name="T80" fmla="*/ 236 w 505"/>
              <a:gd name="T81" fmla="*/ 367 h 386"/>
              <a:gd name="T82" fmla="*/ 231 w 505"/>
              <a:gd name="T83" fmla="*/ 375 h 386"/>
              <a:gd name="T84" fmla="*/ 231 w 505"/>
              <a:gd name="T85" fmla="*/ 386 h 386"/>
              <a:gd name="T86" fmla="*/ 420 w 505"/>
              <a:gd name="T87" fmla="*/ 386 h 386"/>
              <a:gd name="T88" fmla="*/ 420 w 505"/>
              <a:gd name="T89" fmla="*/ 199 h 386"/>
              <a:gd name="T90" fmla="*/ 451 w 505"/>
              <a:gd name="T91" fmla="*/ 199 h 386"/>
              <a:gd name="T92" fmla="*/ 467 w 505"/>
              <a:gd name="T93" fmla="*/ 207 h 386"/>
              <a:gd name="T94" fmla="*/ 481 w 505"/>
              <a:gd name="T95" fmla="*/ 213 h 386"/>
              <a:gd name="T96" fmla="*/ 498 w 505"/>
              <a:gd name="T97" fmla="*/ 208 h 386"/>
              <a:gd name="T98" fmla="*/ 505 w 505"/>
              <a:gd name="T99" fmla="*/ 190 h 386"/>
              <a:gd name="T100" fmla="*/ 498 w 505"/>
              <a:gd name="T101" fmla="*/ 17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05" h="386">
                <a:moveTo>
                  <a:pt x="498" y="171"/>
                </a:moveTo>
                <a:cubicBezTo>
                  <a:pt x="494" y="168"/>
                  <a:pt x="488" y="166"/>
                  <a:pt x="481" y="166"/>
                </a:cubicBezTo>
                <a:cubicBezTo>
                  <a:pt x="476" y="166"/>
                  <a:pt x="472" y="169"/>
                  <a:pt x="467" y="173"/>
                </a:cubicBezTo>
                <a:cubicBezTo>
                  <a:pt x="463" y="176"/>
                  <a:pt x="458" y="181"/>
                  <a:pt x="451" y="182"/>
                </a:cubicBezTo>
                <a:cubicBezTo>
                  <a:pt x="450" y="182"/>
                  <a:pt x="450" y="182"/>
                  <a:pt x="450" y="182"/>
                </a:cubicBezTo>
                <a:cubicBezTo>
                  <a:pt x="420" y="182"/>
                  <a:pt x="420" y="182"/>
                  <a:pt x="420" y="182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cubicBezTo>
                  <a:pt x="216" y="55"/>
                  <a:pt x="216" y="55"/>
                  <a:pt x="216" y="55"/>
                </a:cubicBez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187"/>
                  <a:pt x="0" y="187"/>
                  <a:pt x="0" y="187"/>
                </a:cubicBezTo>
                <a:cubicBezTo>
                  <a:pt x="10" y="187"/>
                  <a:pt x="10" y="187"/>
                  <a:pt x="10" y="187"/>
                </a:cubicBezTo>
                <a:cubicBezTo>
                  <a:pt x="11" y="186"/>
                  <a:pt x="12" y="185"/>
                  <a:pt x="18" y="180"/>
                </a:cubicBezTo>
                <a:cubicBezTo>
                  <a:pt x="23" y="176"/>
                  <a:pt x="32" y="171"/>
                  <a:pt x="42" y="171"/>
                </a:cubicBezTo>
                <a:cubicBezTo>
                  <a:pt x="50" y="171"/>
                  <a:pt x="60" y="173"/>
                  <a:pt x="68" y="179"/>
                </a:cubicBezTo>
                <a:cubicBezTo>
                  <a:pt x="75" y="185"/>
                  <a:pt x="80" y="196"/>
                  <a:pt x="80" y="209"/>
                </a:cubicBezTo>
                <a:cubicBezTo>
                  <a:pt x="81" y="222"/>
                  <a:pt x="75" y="233"/>
                  <a:pt x="68" y="239"/>
                </a:cubicBezTo>
                <a:cubicBezTo>
                  <a:pt x="60" y="246"/>
                  <a:pt x="50" y="247"/>
                  <a:pt x="42" y="247"/>
                </a:cubicBezTo>
                <a:cubicBezTo>
                  <a:pt x="32" y="247"/>
                  <a:pt x="24" y="243"/>
                  <a:pt x="19" y="239"/>
                </a:cubicBezTo>
                <a:cubicBezTo>
                  <a:pt x="13" y="235"/>
                  <a:pt x="13" y="234"/>
                  <a:pt x="11" y="234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386"/>
                  <a:pt x="0" y="386"/>
                  <a:pt x="0" y="386"/>
                </a:cubicBezTo>
                <a:cubicBezTo>
                  <a:pt x="184" y="386"/>
                  <a:pt x="184" y="386"/>
                  <a:pt x="184" y="386"/>
                </a:cubicBezTo>
                <a:cubicBezTo>
                  <a:pt x="184" y="376"/>
                  <a:pt x="184" y="376"/>
                  <a:pt x="184" y="376"/>
                </a:cubicBezTo>
                <a:cubicBezTo>
                  <a:pt x="184" y="375"/>
                  <a:pt x="182" y="373"/>
                  <a:pt x="178" y="368"/>
                </a:cubicBezTo>
                <a:cubicBezTo>
                  <a:pt x="174" y="362"/>
                  <a:pt x="168" y="354"/>
                  <a:pt x="168" y="344"/>
                </a:cubicBezTo>
                <a:cubicBezTo>
                  <a:pt x="168" y="335"/>
                  <a:pt x="170" y="326"/>
                  <a:pt x="177" y="318"/>
                </a:cubicBezTo>
                <a:cubicBezTo>
                  <a:pt x="182" y="311"/>
                  <a:pt x="194" y="306"/>
                  <a:pt x="206" y="306"/>
                </a:cubicBezTo>
                <a:cubicBezTo>
                  <a:pt x="219" y="305"/>
                  <a:pt x="231" y="311"/>
                  <a:pt x="237" y="318"/>
                </a:cubicBezTo>
                <a:cubicBezTo>
                  <a:pt x="243" y="326"/>
                  <a:pt x="245" y="335"/>
                  <a:pt x="245" y="344"/>
                </a:cubicBezTo>
                <a:cubicBezTo>
                  <a:pt x="245" y="354"/>
                  <a:pt x="240" y="362"/>
                  <a:pt x="236" y="367"/>
                </a:cubicBezTo>
                <a:cubicBezTo>
                  <a:pt x="232" y="373"/>
                  <a:pt x="231" y="373"/>
                  <a:pt x="231" y="375"/>
                </a:cubicBezTo>
                <a:cubicBezTo>
                  <a:pt x="231" y="386"/>
                  <a:pt x="231" y="386"/>
                  <a:pt x="231" y="386"/>
                </a:cubicBezTo>
                <a:cubicBezTo>
                  <a:pt x="420" y="386"/>
                  <a:pt x="420" y="386"/>
                  <a:pt x="420" y="386"/>
                </a:cubicBezTo>
                <a:cubicBezTo>
                  <a:pt x="420" y="199"/>
                  <a:pt x="420" y="199"/>
                  <a:pt x="420" y="199"/>
                </a:cubicBezTo>
                <a:cubicBezTo>
                  <a:pt x="451" y="199"/>
                  <a:pt x="451" y="199"/>
                  <a:pt x="451" y="199"/>
                </a:cubicBezTo>
                <a:cubicBezTo>
                  <a:pt x="458" y="199"/>
                  <a:pt x="463" y="204"/>
                  <a:pt x="467" y="207"/>
                </a:cubicBezTo>
                <a:cubicBezTo>
                  <a:pt x="472" y="210"/>
                  <a:pt x="476" y="213"/>
                  <a:pt x="481" y="213"/>
                </a:cubicBezTo>
                <a:cubicBezTo>
                  <a:pt x="488" y="213"/>
                  <a:pt x="494" y="211"/>
                  <a:pt x="498" y="208"/>
                </a:cubicBezTo>
                <a:cubicBezTo>
                  <a:pt x="502" y="204"/>
                  <a:pt x="505" y="199"/>
                  <a:pt x="505" y="190"/>
                </a:cubicBezTo>
                <a:cubicBezTo>
                  <a:pt x="505" y="180"/>
                  <a:pt x="502" y="174"/>
                  <a:pt x="498" y="17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86"/>
          <p:cNvSpPr>
            <a:spLocks/>
          </p:cNvSpPr>
          <p:nvPr/>
        </p:nvSpPr>
        <p:spPr bwMode="auto">
          <a:xfrm>
            <a:off x="6597651" y="3300413"/>
            <a:ext cx="871538" cy="661988"/>
          </a:xfrm>
          <a:custGeom>
            <a:avLst/>
            <a:gdLst>
              <a:gd name="T0" fmla="*/ 216 w 400"/>
              <a:gd name="T1" fmla="*/ 249 h 304"/>
              <a:gd name="T2" fmla="*/ 216 w 400"/>
              <a:gd name="T3" fmla="*/ 249 h 304"/>
              <a:gd name="T4" fmla="*/ 216 w 400"/>
              <a:gd name="T5" fmla="*/ 220 h 304"/>
              <a:gd name="T6" fmla="*/ 400 w 400"/>
              <a:gd name="T7" fmla="*/ 220 h 304"/>
              <a:gd name="T8" fmla="*/ 390 w 400"/>
              <a:gd name="T9" fmla="*/ 205 h 304"/>
              <a:gd name="T10" fmla="*/ 391 w 400"/>
              <a:gd name="T11" fmla="*/ 205 h 304"/>
              <a:gd name="T12" fmla="*/ 390 w 400"/>
              <a:gd name="T13" fmla="*/ 204 h 304"/>
              <a:gd name="T14" fmla="*/ 244 w 400"/>
              <a:gd name="T15" fmla="*/ 0 h 304"/>
              <a:gd name="T16" fmla="*/ 138 w 400"/>
              <a:gd name="T17" fmla="*/ 0 h 304"/>
              <a:gd name="T18" fmla="*/ 138 w 400"/>
              <a:gd name="T19" fmla="*/ 7 h 304"/>
              <a:gd name="T20" fmla="*/ 144 w 400"/>
              <a:gd name="T21" fmla="*/ 15 h 304"/>
              <a:gd name="T22" fmla="*/ 153 w 400"/>
              <a:gd name="T23" fmla="*/ 39 h 304"/>
              <a:gd name="T24" fmla="*/ 145 w 400"/>
              <a:gd name="T25" fmla="*/ 65 h 304"/>
              <a:gd name="T26" fmla="*/ 115 w 400"/>
              <a:gd name="T27" fmla="*/ 77 h 304"/>
              <a:gd name="T28" fmla="*/ 85 w 400"/>
              <a:gd name="T29" fmla="*/ 65 h 304"/>
              <a:gd name="T30" fmla="*/ 77 w 400"/>
              <a:gd name="T31" fmla="*/ 39 h 304"/>
              <a:gd name="T32" fmla="*/ 85 w 400"/>
              <a:gd name="T33" fmla="*/ 16 h 304"/>
              <a:gd name="T34" fmla="*/ 90 w 400"/>
              <a:gd name="T35" fmla="*/ 8 h 304"/>
              <a:gd name="T36" fmla="*/ 90 w 400"/>
              <a:gd name="T37" fmla="*/ 0 h 304"/>
              <a:gd name="T38" fmla="*/ 0 w 400"/>
              <a:gd name="T39" fmla="*/ 0 h 304"/>
              <a:gd name="T40" fmla="*/ 0 w 400"/>
              <a:gd name="T41" fmla="*/ 121 h 304"/>
              <a:gd name="T42" fmla="*/ 9 w 400"/>
              <a:gd name="T43" fmla="*/ 121 h 304"/>
              <a:gd name="T44" fmla="*/ 18 w 400"/>
              <a:gd name="T45" fmla="*/ 115 h 304"/>
              <a:gd name="T46" fmla="*/ 41 w 400"/>
              <a:gd name="T47" fmla="*/ 105 h 304"/>
              <a:gd name="T48" fmla="*/ 67 w 400"/>
              <a:gd name="T49" fmla="*/ 114 h 304"/>
              <a:gd name="T50" fmla="*/ 80 w 400"/>
              <a:gd name="T51" fmla="*/ 143 h 304"/>
              <a:gd name="T52" fmla="*/ 67 w 400"/>
              <a:gd name="T53" fmla="*/ 173 h 304"/>
              <a:gd name="T54" fmla="*/ 41 w 400"/>
              <a:gd name="T55" fmla="*/ 182 h 304"/>
              <a:gd name="T56" fmla="*/ 19 w 400"/>
              <a:gd name="T57" fmla="*/ 173 h 304"/>
              <a:gd name="T58" fmla="*/ 11 w 400"/>
              <a:gd name="T59" fmla="*/ 168 h 304"/>
              <a:gd name="T60" fmla="*/ 0 w 400"/>
              <a:gd name="T61" fmla="*/ 168 h 304"/>
              <a:gd name="T62" fmla="*/ 0 w 400"/>
              <a:gd name="T63" fmla="*/ 220 h 304"/>
              <a:gd name="T64" fmla="*/ 199 w 400"/>
              <a:gd name="T65" fmla="*/ 220 h 304"/>
              <a:gd name="T66" fmla="*/ 199 w 400"/>
              <a:gd name="T67" fmla="*/ 250 h 304"/>
              <a:gd name="T68" fmla="*/ 191 w 400"/>
              <a:gd name="T69" fmla="*/ 266 h 304"/>
              <a:gd name="T70" fmla="*/ 186 w 400"/>
              <a:gd name="T71" fmla="*/ 280 h 304"/>
              <a:gd name="T72" fmla="*/ 191 w 400"/>
              <a:gd name="T73" fmla="*/ 297 h 304"/>
              <a:gd name="T74" fmla="*/ 209 w 400"/>
              <a:gd name="T75" fmla="*/ 304 h 304"/>
              <a:gd name="T76" fmla="*/ 209 w 400"/>
              <a:gd name="T77" fmla="*/ 304 h 304"/>
              <a:gd name="T78" fmla="*/ 227 w 400"/>
              <a:gd name="T79" fmla="*/ 296 h 304"/>
              <a:gd name="T80" fmla="*/ 232 w 400"/>
              <a:gd name="T81" fmla="*/ 280 h 304"/>
              <a:gd name="T82" fmla="*/ 226 w 400"/>
              <a:gd name="T83" fmla="*/ 266 h 304"/>
              <a:gd name="T84" fmla="*/ 216 w 400"/>
              <a:gd name="T85" fmla="*/ 249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00" h="304">
                <a:moveTo>
                  <a:pt x="216" y="249"/>
                </a:moveTo>
                <a:cubicBezTo>
                  <a:pt x="216" y="249"/>
                  <a:pt x="216" y="249"/>
                  <a:pt x="216" y="249"/>
                </a:cubicBezTo>
                <a:cubicBezTo>
                  <a:pt x="216" y="220"/>
                  <a:pt x="216" y="220"/>
                  <a:pt x="216" y="220"/>
                </a:cubicBezTo>
                <a:cubicBezTo>
                  <a:pt x="400" y="220"/>
                  <a:pt x="400" y="220"/>
                  <a:pt x="400" y="220"/>
                </a:cubicBezTo>
                <a:cubicBezTo>
                  <a:pt x="397" y="215"/>
                  <a:pt x="394" y="210"/>
                  <a:pt x="390" y="205"/>
                </a:cubicBezTo>
                <a:cubicBezTo>
                  <a:pt x="391" y="205"/>
                  <a:pt x="391" y="205"/>
                  <a:pt x="391" y="205"/>
                </a:cubicBezTo>
                <a:cubicBezTo>
                  <a:pt x="390" y="204"/>
                  <a:pt x="390" y="204"/>
                  <a:pt x="390" y="204"/>
                </a:cubicBezTo>
                <a:cubicBezTo>
                  <a:pt x="244" y="0"/>
                  <a:pt x="244" y="0"/>
                  <a:pt x="244" y="0"/>
                </a:cubicBezTo>
                <a:cubicBezTo>
                  <a:pt x="138" y="0"/>
                  <a:pt x="138" y="0"/>
                  <a:pt x="138" y="0"/>
                </a:cubicBezTo>
                <a:cubicBezTo>
                  <a:pt x="138" y="7"/>
                  <a:pt x="138" y="7"/>
                  <a:pt x="138" y="7"/>
                </a:cubicBezTo>
                <a:cubicBezTo>
                  <a:pt x="138" y="8"/>
                  <a:pt x="139" y="9"/>
                  <a:pt x="144" y="15"/>
                </a:cubicBezTo>
                <a:cubicBezTo>
                  <a:pt x="148" y="21"/>
                  <a:pt x="153" y="29"/>
                  <a:pt x="153" y="39"/>
                </a:cubicBezTo>
                <a:cubicBezTo>
                  <a:pt x="153" y="47"/>
                  <a:pt x="152" y="57"/>
                  <a:pt x="145" y="65"/>
                </a:cubicBezTo>
                <a:cubicBezTo>
                  <a:pt x="139" y="72"/>
                  <a:pt x="128" y="77"/>
                  <a:pt x="115" y="77"/>
                </a:cubicBezTo>
                <a:cubicBezTo>
                  <a:pt x="103" y="78"/>
                  <a:pt x="91" y="72"/>
                  <a:pt x="85" y="65"/>
                </a:cubicBezTo>
                <a:cubicBezTo>
                  <a:pt x="79" y="57"/>
                  <a:pt x="77" y="47"/>
                  <a:pt x="77" y="39"/>
                </a:cubicBezTo>
                <a:cubicBezTo>
                  <a:pt x="77" y="29"/>
                  <a:pt x="82" y="21"/>
                  <a:pt x="85" y="16"/>
                </a:cubicBezTo>
                <a:cubicBezTo>
                  <a:pt x="90" y="10"/>
                  <a:pt x="90" y="10"/>
                  <a:pt x="90" y="8"/>
                </a:cubicBezTo>
                <a:cubicBezTo>
                  <a:pt x="90" y="0"/>
                  <a:pt x="90" y="0"/>
                  <a:pt x="9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1"/>
                  <a:pt x="0" y="121"/>
                  <a:pt x="0" y="121"/>
                </a:cubicBezTo>
                <a:cubicBezTo>
                  <a:pt x="9" y="121"/>
                  <a:pt x="9" y="121"/>
                  <a:pt x="9" y="121"/>
                </a:cubicBezTo>
                <a:cubicBezTo>
                  <a:pt x="11" y="120"/>
                  <a:pt x="12" y="119"/>
                  <a:pt x="18" y="115"/>
                </a:cubicBezTo>
                <a:cubicBezTo>
                  <a:pt x="23" y="111"/>
                  <a:pt x="31" y="105"/>
                  <a:pt x="41" y="105"/>
                </a:cubicBezTo>
                <a:cubicBezTo>
                  <a:pt x="50" y="105"/>
                  <a:pt x="59" y="107"/>
                  <a:pt x="67" y="114"/>
                </a:cubicBezTo>
                <a:cubicBezTo>
                  <a:pt x="75" y="119"/>
                  <a:pt x="80" y="131"/>
                  <a:pt x="80" y="143"/>
                </a:cubicBezTo>
                <a:cubicBezTo>
                  <a:pt x="80" y="156"/>
                  <a:pt x="75" y="168"/>
                  <a:pt x="67" y="173"/>
                </a:cubicBezTo>
                <a:cubicBezTo>
                  <a:pt x="59" y="180"/>
                  <a:pt x="50" y="182"/>
                  <a:pt x="41" y="182"/>
                </a:cubicBezTo>
                <a:cubicBezTo>
                  <a:pt x="31" y="182"/>
                  <a:pt x="24" y="177"/>
                  <a:pt x="19" y="173"/>
                </a:cubicBezTo>
                <a:cubicBezTo>
                  <a:pt x="13" y="169"/>
                  <a:pt x="12" y="168"/>
                  <a:pt x="11" y="168"/>
                </a:cubicBezTo>
                <a:cubicBezTo>
                  <a:pt x="0" y="168"/>
                  <a:pt x="0" y="168"/>
                  <a:pt x="0" y="168"/>
                </a:cubicBezTo>
                <a:cubicBezTo>
                  <a:pt x="0" y="220"/>
                  <a:pt x="0" y="220"/>
                  <a:pt x="0" y="220"/>
                </a:cubicBezTo>
                <a:cubicBezTo>
                  <a:pt x="199" y="220"/>
                  <a:pt x="199" y="220"/>
                  <a:pt x="199" y="220"/>
                </a:cubicBezTo>
                <a:cubicBezTo>
                  <a:pt x="199" y="250"/>
                  <a:pt x="199" y="250"/>
                  <a:pt x="199" y="250"/>
                </a:cubicBezTo>
                <a:cubicBezTo>
                  <a:pt x="199" y="257"/>
                  <a:pt x="194" y="262"/>
                  <a:pt x="191" y="266"/>
                </a:cubicBezTo>
                <a:cubicBezTo>
                  <a:pt x="188" y="271"/>
                  <a:pt x="186" y="275"/>
                  <a:pt x="186" y="280"/>
                </a:cubicBezTo>
                <a:cubicBezTo>
                  <a:pt x="186" y="286"/>
                  <a:pt x="187" y="292"/>
                  <a:pt x="191" y="297"/>
                </a:cubicBezTo>
                <a:cubicBezTo>
                  <a:pt x="194" y="301"/>
                  <a:pt x="199" y="304"/>
                  <a:pt x="209" y="304"/>
                </a:cubicBezTo>
                <a:cubicBezTo>
                  <a:pt x="209" y="304"/>
                  <a:pt x="209" y="304"/>
                  <a:pt x="209" y="304"/>
                </a:cubicBezTo>
                <a:cubicBezTo>
                  <a:pt x="219" y="303"/>
                  <a:pt x="224" y="300"/>
                  <a:pt x="227" y="296"/>
                </a:cubicBezTo>
                <a:cubicBezTo>
                  <a:pt x="230" y="292"/>
                  <a:pt x="232" y="287"/>
                  <a:pt x="232" y="280"/>
                </a:cubicBezTo>
                <a:cubicBezTo>
                  <a:pt x="232" y="274"/>
                  <a:pt x="229" y="271"/>
                  <a:pt x="226" y="266"/>
                </a:cubicBezTo>
                <a:cubicBezTo>
                  <a:pt x="222" y="262"/>
                  <a:pt x="217" y="257"/>
                  <a:pt x="216" y="249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875894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02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829032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03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61915" y="2171641"/>
            <a:ext cx="48282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01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901323" y="1913499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2384752" y="2221276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229520" y="447646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2712949" y="478423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8097783" y="3866613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8102468" y="4174390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24" name="Straight Connector 23"/>
          <p:cNvCxnSpPr/>
          <p:nvPr/>
        </p:nvCxnSpPr>
        <p:spPr>
          <a:xfrm>
            <a:off x="7551738" y="4025849"/>
            <a:ext cx="461959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5239232" y="4635696"/>
            <a:ext cx="461959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H="1">
            <a:off x="4875894" y="2054176"/>
            <a:ext cx="1073075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46572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Box 86"/>
          <p:cNvSpPr txBox="1"/>
          <p:nvPr/>
        </p:nvSpPr>
        <p:spPr>
          <a:xfrm>
            <a:off x="5194954" y="170495"/>
            <a:ext cx="18020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9" name="Rectangle 88"/>
          <p:cNvSpPr/>
          <p:nvPr/>
        </p:nvSpPr>
        <p:spPr>
          <a:xfrm>
            <a:off x="4129315" y="1364344"/>
            <a:ext cx="7837714" cy="41801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4601029" y="185132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5271845" y="3512228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4615457" y="3512228"/>
            <a:ext cx="4251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4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95" name="Rectangle 94"/>
          <p:cNvSpPr/>
          <p:nvPr/>
        </p:nvSpPr>
        <p:spPr>
          <a:xfrm>
            <a:off x="5271845" y="4241019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4601029" y="4241019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98" name="Picture Placeholder 97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347855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3" name="Straight Connector 2"/>
          <p:cNvCxnSpPr/>
          <p:nvPr/>
        </p:nvCxnSpPr>
        <p:spPr>
          <a:xfrm>
            <a:off x="3584425" y="4939150"/>
            <a:ext cx="2319493" cy="0"/>
          </a:xfrm>
          <a:prstGeom prst="line">
            <a:avLst/>
          </a:prstGeom>
          <a:ln>
            <a:solidFill>
              <a:schemeClr val="accent3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>
            <a:off x="3403846" y="4023426"/>
            <a:ext cx="2500072" cy="0"/>
          </a:xfrm>
          <a:prstGeom prst="line">
            <a:avLst/>
          </a:prstGeom>
          <a:ln>
            <a:solidFill>
              <a:schemeClr val="accent2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584425" y="2675350"/>
            <a:ext cx="2319493" cy="0"/>
          </a:xfrm>
          <a:prstGeom prst="line">
            <a:avLst/>
          </a:prstGeom>
          <a:ln>
            <a:solidFill>
              <a:schemeClr val="accent1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reeform 5"/>
          <p:cNvSpPr>
            <a:spLocks/>
          </p:cNvSpPr>
          <p:nvPr/>
        </p:nvSpPr>
        <p:spPr bwMode="auto">
          <a:xfrm>
            <a:off x="2744634" y="1657301"/>
            <a:ext cx="960437" cy="1339850"/>
          </a:xfrm>
          <a:custGeom>
            <a:avLst/>
            <a:gdLst>
              <a:gd name="T0" fmla="*/ 340 w 374"/>
              <a:gd name="T1" fmla="*/ 279 h 522"/>
              <a:gd name="T2" fmla="*/ 262 w 374"/>
              <a:gd name="T3" fmla="*/ 228 h 522"/>
              <a:gd name="T4" fmla="*/ 250 w 374"/>
              <a:gd name="T5" fmla="*/ 195 h 522"/>
              <a:gd name="T6" fmla="*/ 233 w 374"/>
              <a:gd name="T7" fmla="*/ 191 h 522"/>
              <a:gd name="T8" fmla="*/ 234 w 374"/>
              <a:gd name="T9" fmla="*/ 169 h 522"/>
              <a:gd name="T10" fmla="*/ 228 w 374"/>
              <a:gd name="T11" fmla="*/ 151 h 522"/>
              <a:gd name="T12" fmla="*/ 232 w 374"/>
              <a:gd name="T13" fmla="*/ 149 h 522"/>
              <a:gd name="T14" fmla="*/ 249 w 374"/>
              <a:gd name="T15" fmla="*/ 151 h 522"/>
              <a:gd name="T16" fmla="*/ 264 w 374"/>
              <a:gd name="T17" fmla="*/ 138 h 522"/>
              <a:gd name="T18" fmla="*/ 264 w 374"/>
              <a:gd name="T19" fmla="*/ 117 h 522"/>
              <a:gd name="T20" fmla="*/ 266 w 374"/>
              <a:gd name="T21" fmla="*/ 97 h 522"/>
              <a:gd name="T22" fmla="*/ 257 w 374"/>
              <a:gd name="T23" fmla="*/ 88 h 522"/>
              <a:gd name="T24" fmla="*/ 265 w 374"/>
              <a:gd name="T25" fmla="*/ 70 h 522"/>
              <a:gd name="T26" fmla="*/ 237 w 374"/>
              <a:gd name="T27" fmla="*/ 59 h 522"/>
              <a:gd name="T28" fmla="*/ 228 w 374"/>
              <a:gd name="T29" fmla="*/ 54 h 522"/>
              <a:gd name="T30" fmla="*/ 230 w 374"/>
              <a:gd name="T31" fmla="*/ 46 h 522"/>
              <a:gd name="T32" fmla="*/ 219 w 374"/>
              <a:gd name="T33" fmla="*/ 27 h 522"/>
              <a:gd name="T34" fmla="*/ 206 w 374"/>
              <a:gd name="T35" fmla="*/ 25 h 522"/>
              <a:gd name="T36" fmla="*/ 204 w 374"/>
              <a:gd name="T37" fmla="*/ 23 h 522"/>
              <a:gd name="T38" fmla="*/ 200 w 374"/>
              <a:gd name="T39" fmla="*/ 5 h 522"/>
              <a:gd name="T40" fmla="*/ 184 w 374"/>
              <a:gd name="T41" fmla="*/ 0 h 522"/>
              <a:gd name="T42" fmla="*/ 182 w 374"/>
              <a:gd name="T43" fmla="*/ 0 h 522"/>
              <a:gd name="T44" fmla="*/ 168 w 374"/>
              <a:gd name="T45" fmla="*/ 17 h 522"/>
              <a:gd name="T46" fmla="*/ 153 w 374"/>
              <a:gd name="T47" fmla="*/ 28 h 522"/>
              <a:gd name="T48" fmla="*/ 145 w 374"/>
              <a:gd name="T49" fmla="*/ 51 h 522"/>
              <a:gd name="T50" fmla="*/ 145 w 374"/>
              <a:gd name="T51" fmla="*/ 55 h 522"/>
              <a:gd name="T52" fmla="*/ 123 w 374"/>
              <a:gd name="T53" fmla="*/ 59 h 522"/>
              <a:gd name="T54" fmla="*/ 108 w 374"/>
              <a:gd name="T55" fmla="*/ 68 h 522"/>
              <a:gd name="T56" fmla="*/ 114 w 374"/>
              <a:gd name="T57" fmla="*/ 80 h 522"/>
              <a:gd name="T58" fmla="*/ 115 w 374"/>
              <a:gd name="T59" fmla="*/ 88 h 522"/>
              <a:gd name="T60" fmla="*/ 105 w 374"/>
              <a:gd name="T61" fmla="*/ 101 h 522"/>
              <a:gd name="T62" fmla="*/ 116 w 374"/>
              <a:gd name="T63" fmla="*/ 127 h 522"/>
              <a:gd name="T64" fmla="*/ 112 w 374"/>
              <a:gd name="T65" fmla="*/ 147 h 522"/>
              <a:gd name="T66" fmla="*/ 131 w 374"/>
              <a:gd name="T67" fmla="*/ 149 h 522"/>
              <a:gd name="T68" fmla="*/ 140 w 374"/>
              <a:gd name="T69" fmla="*/ 149 h 522"/>
              <a:gd name="T70" fmla="*/ 142 w 374"/>
              <a:gd name="T71" fmla="*/ 157 h 522"/>
              <a:gd name="T72" fmla="*/ 142 w 374"/>
              <a:gd name="T73" fmla="*/ 183 h 522"/>
              <a:gd name="T74" fmla="*/ 140 w 374"/>
              <a:gd name="T75" fmla="*/ 191 h 522"/>
              <a:gd name="T76" fmla="*/ 113 w 374"/>
              <a:gd name="T77" fmla="*/ 206 h 522"/>
              <a:gd name="T78" fmla="*/ 111 w 374"/>
              <a:gd name="T79" fmla="*/ 221 h 522"/>
              <a:gd name="T80" fmla="*/ 102 w 374"/>
              <a:gd name="T81" fmla="*/ 235 h 522"/>
              <a:gd name="T82" fmla="*/ 0 w 374"/>
              <a:gd name="T83" fmla="*/ 306 h 522"/>
              <a:gd name="T84" fmla="*/ 26 w 374"/>
              <a:gd name="T85" fmla="*/ 377 h 522"/>
              <a:gd name="T86" fmla="*/ 68 w 374"/>
              <a:gd name="T87" fmla="*/ 522 h 522"/>
              <a:gd name="T88" fmla="*/ 167 w 374"/>
              <a:gd name="T89" fmla="*/ 516 h 522"/>
              <a:gd name="T90" fmla="*/ 153 w 374"/>
              <a:gd name="T91" fmla="*/ 488 h 522"/>
              <a:gd name="T92" fmla="*/ 187 w 374"/>
              <a:gd name="T93" fmla="*/ 453 h 522"/>
              <a:gd name="T94" fmla="*/ 221 w 374"/>
              <a:gd name="T95" fmla="*/ 488 h 522"/>
              <a:gd name="T96" fmla="*/ 209 w 374"/>
              <a:gd name="T97" fmla="*/ 514 h 522"/>
              <a:gd name="T98" fmla="*/ 305 w 374"/>
              <a:gd name="T99" fmla="*/ 522 h 522"/>
              <a:gd name="T100" fmla="*/ 305 w 374"/>
              <a:gd name="T101" fmla="*/ 502 h 522"/>
              <a:gd name="T102" fmla="*/ 373 w 374"/>
              <a:gd name="T103" fmla="*/ 311 h 522"/>
              <a:gd name="T104" fmla="*/ 355 w 374"/>
              <a:gd name="T105" fmla="*/ 288 h 5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74" h="522">
                <a:moveTo>
                  <a:pt x="355" y="288"/>
                </a:moveTo>
                <a:cubicBezTo>
                  <a:pt x="349" y="284"/>
                  <a:pt x="343" y="282"/>
                  <a:pt x="340" y="279"/>
                </a:cubicBezTo>
                <a:cubicBezTo>
                  <a:pt x="340" y="279"/>
                  <a:pt x="339" y="278"/>
                  <a:pt x="339" y="278"/>
                </a:cubicBezTo>
                <a:cubicBezTo>
                  <a:pt x="312" y="262"/>
                  <a:pt x="286" y="247"/>
                  <a:pt x="262" y="228"/>
                </a:cubicBezTo>
                <a:cubicBezTo>
                  <a:pt x="264" y="221"/>
                  <a:pt x="263" y="213"/>
                  <a:pt x="260" y="206"/>
                </a:cubicBezTo>
                <a:cubicBezTo>
                  <a:pt x="258" y="202"/>
                  <a:pt x="254" y="198"/>
                  <a:pt x="250" y="195"/>
                </a:cubicBezTo>
                <a:cubicBezTo>
                  <a:pt x="246" y="193"/>
                  <a:pt x="241" y="193"/>
                  <a:pt x="237" y="193"/>
                </a:cubicBezTo>
                <a:cubicBezTo>
                  <a:pt x="234" y="193"/>
                  <a:pt x="233" y="192"/>
                  <a:pt x="233" y="191"/>
                </a:cubicBezTo>
                <a:cubicBezTo>
                  <a:pt x="232" y="190"/>
                  <a:pt x="231" y="188"/>
                  <a:pt x="231" y="186"/>
                </a:cubicBezTo>
                <a:cubicBezTo>
                  <a:pt x="231" y="181"/>
                  <a:pt x="232" y="174"/>
                  <a:pt x="234" y="169"/>
                </a:cubicBezTo>
                <a:cubicBezTo>
                  <a:pt x="235" y="168"/>
                  <a:pt x="235" y="167"/>
                  <a:pt x="235" y="165"/>
                </a:cubicBezTo>
                <a:cubicBezTo>
                  <a:pt x="234" y="158"/>
                  <a:pt x="230" y="153"/>
                  <a:pt x="228" y="151"/>
                </a:cubicBezTo>
                <a:cubicBezTo>
                  <a:pt x="229" y="150"/>
                  <a:pt x="229" y="150"/>
                  <a:pt x="229" y="150"/>
                </a:cubicBezTo>
                <a:cubicBezTo>
                  <a:pt x="230" y="149"/>
                  <a:pt x="231" y="149"/>
                  <a:pt x="232" y="149"/>
                </a:cubicBezTo>
                <a:cubicBezTo>
                  <a:pt x="234" y="149"/>
                  <a:pt x="236" y="149"/>
                  <a:pt x="239" y="149"/>
                </a:cubicBezTo>
                <a:cubicBezTo>
                  <a:pt x="242" y="150"/>
                  <a:pt x="245" y="151"/>
                  <a:pt x="249" y="151"/>
                </a:cubicBezTo>
                <a:cubicBezTo>
                  <a:pt x="253" y="151"/>
                  <a:pt x="258" y="150"/>
                  <a:pt x="262" y="147"/>
                </a:cubicBezTo>
                <a:cubicBezTo>
                  <a:pt x="265" y="145"/>
                  <a:pt x="266" y="141"/>
                  <a:pt x="264" y="138"/>
                </a:cubicBezTo>
                <a:cubicBezTo>
                  <a:pt x="263" y="133"/>
                  <a:pt x="261" y="128"/>
                  <a:pt x="261" y="125"/>
                </a:cubicBezTo>
                <a:cubicBezTo>
                  <a:pt x="261" y="122"/>
                  <a:pt x="261" y="120"/>
                  <a:pt x="264" y="117"/>
                </a:cubicBezTo>
                <a:cubicBezTo>
                  <a:pt x="265" y="116"/>
                  <a:pt x="265" y="116"/>
                  <a:pt x="266" y="115"/>
                </a:cubicBezTo>
                <a:cubicBezTo>
                  <a:pt x="269" y="109"/>
                  <a:pt x="269" y="102"/>
                  <a:pt x="266" y="97"/>
                </a:cubicBezTo>
                <a:cubicBezTo>
                  <a:pt x="264" y="93"/>
                  <a:pt x="260" y="90"/>
                  <a:pt x="257" y="88"/>
                </a:cubicBezTo>
                <a:cubicBezTo>
                  <a:pt x="257" y="88"/>
                  <a:pt x="257" y="88"/>
                  <a:pt x="257" y="88"/>
                </a:cubicBezTo>
                <a:cubicBezTo>
                  <a:pt x="257" y="87"/>
                  <a:pt x="258" y="86"/>
                  <a:pt x="258" y="84"/>
                </a:cubicBezTo>
                <a:cubicBezTo>
                  <a:pt x="260" y="81"/>
                  <a:pt x="264" y="77"/>
                  <a:pt x="265" y="70"/>
                </a:cubicBezTo>
                <a:cubicBezTo>
                  <a:pt x="265" y="66"/>
                  <a:pt x="263" y="62"/>
                  <a:pt x="259" y="61"/>
                </a:cubicBezTo>
                <a:cubicBezTo>
                  <a:pt x="250" y="59"/>
                  <a:pt x="242" y="60"/>
                  <a:pt x="237" y="59"/>
                </a:cubicBezTo>
                <a:cubicBezTo>
                  <a:pt x="234" y="59"/>
                  <a:pt x="232" y="59"/>
                  <a:pt x="230" y="58"/>
                </a:cubicBezTo>
                <a:cubicBezTo>
                  <a:pt x="229" y="57"/>
                  <a:pt x="229" y="56"/>
                  <a:pt x="228" y="54"/>
                </a:cubicBezTo>
                <a:cubicBezTo>
                  <a:pt x="228" y="54"/>
                  <a:pt x="228" y="54"/>
                  <a:pt x="228" y="53"/>
                </a:cubicBezTo>
                <a:cubicBezTo>
                  <a:pt x="229" y="51"/>
                  <a:pt x="229" y="49"/>
                  <a:pt x="230" y="46"/>
                </a:cubicBezTo>
                <a:cubicBezTo>
                  <a:pt x="231" y="44"/>
                  <a:pt x="231" y="40"/>
                  <a:pt x="230" y="36"/>
                </a:cubicBezTo>
                <a:cubicBezTo>
                  <a:pt x="228" y="32"/>
                  <a:pt x="223" y="28"/>
                  <a:pt x="219" y="27"/>
                </a:cubicBezTo>
                <a:cubicBezTo>
                  <a:pt x="219" y="27"/>
                  <a:pt x="219" y="27"/>
                  <a:pt x="219" y="27"/>
                </a:cubicBezTo>
                <a:cubicBezTo>
                  <a:pt x="214" y="26"/>
                  <a:pt x="208" y="26"/>
                  <a:pt x="206" y="25"/>
                </a:cubicBezTo>
                <a:cubicBezTo>
                  <a:pt x="204" y="24"/>
                  <a:pt x="204" y="24"/>
                  <a:pt x="204" y="24"/>
                </a:cubicBezTo>
                <a:cubicBezTo>
                  <a:pt x="204" y="24"/>
                  <a:pt x="204" y="23"/>
                  <a:pt x="204" y="23"/>
                </a:cubicBezTo>
                <a:cubicBezTo>
                  <a:pt x="204" y="23"/>
                  <a:pt x="204" y="23"/>
                  <a:pt x="204" y="23"/>
                </a:cubicBezTo>
                <a:cubicBezTo>
                  <a:pt x="206" y="16"/>
                  <a:pt x="204" y="9"/>
                  <a:pt x="200" y="5"/>
                </a:cubicBezTo>
                <a:cubicBezTo>
                  <a:pt x="196" y="2"/>
                  <a:pt x="191" y="0"/>
                  <a:pt x="186" y="0"/>
                </a:cubicBezTo>
                <a:cubicBezTo>
                  <a:pt x="185" y="0"/>
                  <a:pt x="184" y="0"/>
                  <a:pt x="184" y="0"/>
                </a:cubicBezTo>
                <a:cubicBezTo>
                  <a:pt x="183" y="0"/>
                  <a:pt x="183" y="0"/>
                  <a:pt x="182" y="0"/>
                </a:cubicBezTo>
                <a:cubicBezTo>
                  <a:pt x="182" y="0"/>
                  <a:pt x="182" y="0"/>
                  <a:pt x="182" y="0"/>
                </a:cubicBezTo>
                <a:cubicBezTo>
                  <a:pt x="182" y="0"/>
                  <a:pt x="181" y="0"/>
                  <a:pt x="181" y="0"/>
                </a:cubicBezTo>
                <a:cubicBezTo>
                  <a:pt x="173" y="3"/>
                  <a:pt x="169" y="11"/>
                  <a:pt x="168" y="17"/>
                </a:cubicBezTo>
                <a:cubicBezTo>
                  <a:pt x="167" y="20"/>
                  <a:pt x="167" y="22"/>
                  <a:pt x="166" y="25"/>
                </a:cubicBezTo>
                <a:cubicBezTo>
                  <a:pt x="162" y="25"/>
                  <a:pt x="157" y="26"/>
                  <a:pt x="153" y="28"/>
                </a:cubicBezTo>
                <a:cubicBezTo>
                  <a:pt x="149" y="30"/>
                  <a:pt x="145" y="33"/>
                  <a:pt x="143" y="38"/>
                </a:cubicBezTo>
                <a:cubicBezTo>
                  <a:pt x="142" y="42"/>
                  <a:pt x="143" y="47"/>
                  <a:pt x="145" y="51"/>
                </a:cubicBezTo>
                <a:cubicBezTo>
                  <a:pt x="145" y="51"/>
                  <a:pt x="145" y="51"/>
                  <a:pt x="145" y="51"/>
                </a:cubicBezTo>
                <a:cubicBezTo>
                  <a:pt x="146" y="54"/>
                  <a:pt x="146" y="54"/>
                  <a:pt x="145" y="55"/>
                </a:cubicBezTo>
                <a:cubicBezTo>
                  <a:pt x="144" y="56"/>
                  <a:pt x="143" y="58"/>
                  <a:pt x="141" y="59"/>
                </a:cubicBezTo>
                <a:cubicBezTo>
                  <a:pt x="136" y="61"/>
                  <a:pt x="127" y="61"/>
                  <a:pt x="123" y="59"/>
                </a:cubicBezTo>
                <a:cubicBezTo>
                  <a:pt x="122" y="59"/>
                  <a:pt x="121" y="59"/>
                  <a:pt x="120" y="59"/>
                </a:cubicBezTo>
                <a:cubicBezTo>
                  <a:pt x="115" y="60"/>
                  <a:pt x="110" y="62"/>
                  <a:pt x="108" y="68"/>
                </a:cubicBezTo>
                <a:cubicBezTo>
                  <a:pt x="108" y="71"/>
                  <a:pt x="109" y="75"/>
                  <a:pt x="110" y="77"/>
                </a:cubicBezTo>
                <a:cubicBezTo>
                  <a:pt x="111" y="78"/>
                  <a:pt x="112" y="79"/>
                  <a:pt x="114" y="80"/>
                </a:cubicBezTo>
                <a:cubicBezTo>
                  <a:pt x="114" y="80"/>
                  <a:pt x="114" y="80"/>
                  <a:pt x="114" y="80"/>
                </a:cubicBezTo>
                <a:cubicBezTo>
                  <a:pt x="116" y="82"/>
                  <a:pt x="116" y="85"/>
                  <a:pt x="115" y="88"/>
                </a:cubicBezTo>
                <a:cubicBezTo>
                  <a:pt x="114" y="91"/>
                  <a:pt x="112" y="94"/>
                  <a:pt x="110" y="95"/>
                </a:cubicBezTo>
                <a:cubicBezTo>
                  <a:pt x="107" y="96"/>
                  <a:pt x="106" y="98"/>
                  <a:pt x="105" y="101"/>
                </a:cubicBezTo>
                <a:cubicBezTo>
                  <a:pt x="104" y="110"/>
                  <a:pt x="109" y="118"/>
                  <a:pt x="113" y="123"/>
                </a:cubicBezTo>
                <a:cubicBezTo>
                  <a:pt x="114" y="125"/>
                  <a:pt x="115" y="126"/>
                  <a:pt x="116" y="127"/>
                </a:cubicBezTo>
                <a:cubicBezTo>
                  <a:pt x="113" y="128"/>
                  <a:pt x="110" y="131"/>
                  <a:pt x="109" y="135"/>
                </a:cubicBezTo>
                <a:cubicBezTo>
                  <a:pt x="108" y="139"/>
                  <a:pt x="109" y="144"/>
                  <a:pt x="112" y="147"/>
                </a:cubicBezTo>
                <a:cubicBezTo>
                  <a:pt x="113" y="149"/>
                  <a:pt x="115" y="150"/>
                  <a:pt x="116" y="150"/>
                </a:cubicBezTo>
                <a:cubicBezTo>
                  <a:pt x="123" y="152"/>
                  <a:pt x="127" y="150"/>
                  <a:pt x="131" y="149"/>
                </a:cubicBezTo>
                <a:cubicBezTo>
                  <a:pt x="134" y="148"/>
                  <a:pt x="136" y="148"/>
                  <a:pt x="137" y="148"/>
                </a:cubicBezTo>
                <a:cubicBezTo>
                  <a:pt x="138" y="149"/>
                  <a:pt x="139" y="149"/>
                  <a:pt x="140" y="149"/>
                </a:cubicBezTo>
                <a:cubicBezTo>
                  <a:pt x="143" y="149"/>
                  <a:pt x="143" y="150"/>
                  <a:pt x="144" y="152"/>
                </a:cubicBezTo>
                <a:cubicBezTo>
                  <a:pt x="144" y="154"/>
                  <a:pt x="144" y="155"/>
                  <a:pt x="142" y="157"/>
                </a:cubicBezTo>
                <a:cubicBezTo>
                  <a:pt x="141" y="158"/>
                  <a:pt x="139" y="160"/>
                  <a:pt x="139" y="162"/>
                </a:cubicBezTo>
                <a:cubicBezTo>
                  <a:pt x="138" y="171"/>
                  <a:pt x="141" y="178"/>
                  <a:pt x="142" y="183"/>
                </a:cubicBezTo>
                <a:cubicBezTo>
                  <a:pt x="143" y="186"/>
                  <a:pt x="143" y="188"/>
                  <a:pt x="142" y="189"/>
                </a:cubicBezTo>
                <a:cubicBezTo>
                  <a:pt x="142" y="190"/>
                  <a:pt x="141" y="190"/>
                  <a:pt x="140" y="191"/>
                </a:cubicBezTo>
                <a:cubicBezTo>
                  <a:pt x="135" y="192"/>
                  <a:pt x="128" y="193"/>
                  <a:pt x="122" y="197"/>
                </a:cubicBezTo>
                <a:cubicBezTo>
                  <a:pt x="118" y="199"/>
                  <a:pt x="115" y="202"/>
                  <a:pt x="113" y="206"/>
                </a:cubicBezTo>
                <a:cubicBezTo>
                  <a:pt x="111" y="211"/>
                  <a:pt x="110" y="216"/>
                  <a:pt x="111" y="221"/>
                </a:cubicBezTo>
                <a:cubicBezTo>
                  <a:pt x="111" y="221"/>
                  <a:pt x="111" y="221"/>
                  <a:pt x="111" y="221"/>
                </a:cubicBezTo>
                <a:cubicBezTo>
                  <a:pt x="112" y="227"/>
                  <a:pt x="110" y="232"/>
                  <a:pt x="104" y="234"/>
                </a:cubicBezTo>
                <a:cubicBezTo>
                  <a:pt x="103" y="234"/>
                  <a:pt x="103" y="235"/>
                  <a:pt x="102" y="235"/>
                </a:cubicBezTo>
                <a:cubicBezTo>
                  <a:pt x="72" y="259"/>
                  <a:pt x="35" y="274"/>
                  <a:pt x="3" y="299"/>
                </a:cubicBezTo>
                <a:cubicBezTo>
                  <a:pt x="1" y="300"/>
                  <a:pt x="0" y="303"/>
                  <a:pt x="0" y="306"/>
                </a:cubicBezTo>
                <a:cubicBezTo>
                  <a:pt x="4" y="334"/>
                  <a:pt x="20" y="354"/>
                  <a:pt x="25" y="376"/>
                </a:cubicBezTo>
                <a:cubicBezTo>
                  <a:pt x="25" y="376"/>
                  <a:pt x="25" y="377"/>
                  <a:pt x="26" y="377"/>
                </a:cubicBezTo>
                <a:cubicBezTo>
                  <a:pt x="43" y="422"/>
                  <a:pt x="60" y="467"/>
                  <a:pt x="71" y="513"/>
                </a:cubicBezTo>
                <a:cubicBezTo>
                  <a:pt x="69" y="516"/>
                  <a:pt x="69" y="519"/>
                  <a:pt x="68" y="522"/>
                </a:cubicBezTo>
                <a:cubicBezTo>
                  <a:pt x="167" y="522"/>
                  <a:pt x="167" y="522"/>
                  <a:pt x="167" y="522"/>
                </a:cubicBezTo>
                <a:cubicBezTo>
                  <a:pt x="167" y="516"/>
                  <a:pt x="167" y="516"/>
                  <a:pt x="167" y="516"/>
                </a:cubicBezTo>
                <a:cubicBezTo>
                  <a:pt x="166" y="515"/>
                  <a:pt x="165" y="514"/>
                  <a:pt x="161" y="508"/>
                </a:cubicBezTo>
                <a:cubicBezTo>
                  <a:pt x="158" y="504"/>
                  <a:pt x="153" y="497"/>
                  <a:pt x="153" y="488"/>
                </a:cubicBezTo>
                <a:cubicBezTo>
                  <a:pt x="153" y="480"/>
                  <a:pt x="155" y="471"/>
                  <a:pt x="160" y="464"/>
                </a:cubicBezTo>
                <a:cubicBezTo>
                  <a:pt x="166" y="458"/>
                  <a:pt x="175" y="453"/>
                  <a:pt x="187" y="453"/>
                </a:cubicBezTo>
                <a:cubicBezTo>
                  <a:pt x="198" y="453"/>
                  <a:pt x="208" y="458"/>
                  <a:pt x="213" y="464"/>
                </a:cubicBezTo>
                <a:cubicBezTo>
                  <a:pt x="219" y="472"/>
                  <a:pt x="221" y="480"/>
                  <a:pt x="221" y="488"/>
                </a:cubicBezTo>
                <a:cubicBezTo>
                  <a:pt x="221" y="496"/>
                  <a:pt x="217" y="503"/>
                  <a:pt x="213" y="508"/>
                </a:cubicBezTo>
                <a:cubicBezTo>
                  <a:pt x="209" y="513"/>
                  <a:pt x="209" y="513"/>
                  <a:pt x="209" y="514"/>
                </a:cubicBezTo>
                <a:cubicBezTo>
                  <a:pt x="209" y="522"/>
                  <a:pt x="209" y="522"/>
                  <a:pt x="209" y="522"/>
                </a:cubicBezTo>
                <a:cubicBezTo>
                  <a:pt x="305" y="522"/>
                  <a:pt x="305" y="522"/>
                  <a:pt x="305" y="522"/>
                </a:cubicBezTo>
                <a:cubicBezTo>
                  <a:pt x="305" y="519"/>
                  <a:pt x="305" y="517"/>
                  <a:pt x="304" y="514"/>
                </a:cubicBezTo>
                <a:cubicBezTo>
                  <a:pt x="303" y="508"/>
                  <a:pt x="303" y="505"/>
                  <a:pt x="305" y="502"/>
                </a:cubicBezTo>
                <a:cubicBezTo>
                  <a:pt x="305" y="501"/>
                  <a:pt x="306" y="500"/>
                  <a:pt x="306" y="499"/>
                </a:cubicBezTo>
                <a:cubicBezTo>
                  <a:pt x="323" y="435"/>
                  <a:pt x="350" y="374"/>
                  <a:pt x="373" y="311"/>
                </a:cubicBezTo>
                <a:cubicBezTo>
                  <a:pt x="374" y="309"/>
                  <a:pt x="374" y="307"/>
                  <a:pt x="373" y="305"/>
                </a:cubicBezTo>
                <a:cubicBezTo>
                  <a:pt x="370" y="296"/>
                  <a:pt x="362" y="291"/>
                  <a:pt x="355" y="28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2741459" y="2855864"/>
            <a:ext cx="960437" cy="690563"/>
          </a:xfrm>
          <a:custGeom>
            <a:avLst/>
            <a:gdLst>
              <a:gd name="T0" fmla="*/ 368 w 374"/>
              <a:gd name="T1" fmla="*/ 169 h 269"/>
              <a:gd name="T2" fmla="*/ 367 w 374"/>
              <a:gd name="T3" fmla="*/ 169 h 269"/>
              <a:gd name="T4" fmla="*/ 333 w 374"/>
              <a:gd name="T5" fmla="*/ 136 h 269"/>
              <a:gd name="T6" fmla="*/ 318 w 374"/>
              <a:gd name="T7" fmla="*/ 94 h 269"/>
              <a:gd name="T8" fmla="*/ 303 w 374"/>
              <a:gd name="T9" fmla="*/ 82 h 269"/>
              <a:gd name="T10" fmla="*/ 301 w 374"/>
              <a:gd name="T11" fmla="*/ 73 h 269"/>
              <a:gd name="T12" fmla="*/ 196 w 374"/>
              <a:gd name="T13" fmla="*/ 48 h 269"/>
              <a:gd name="T14" fmla="*/ 208 w 374"/>
              <a:gd name="T15" fmla="*/ 21 h 269"/>
              <a:gd name="T16" fmla="*/ 188 w 374"/>
              <a:gd name="T17" fmla="*/ 0 h 269"/>
              <a:gd name="T18" fmla="*/ 172 w 374"/>
              <a:gd name="T19" fmla="*/ 6 h 269"/>
              <a:gd name="T20" fmla="*/ 173 w 374"/>
              <a:gd name="T21" fmla="*/ 33 h 269"/>
              <a:gd name="T22" fmla="*/ 181 w 374"/>
              <a:gd name="T23" fmla="*/ 48 h 269"/>
              <a:gd name="T24" fmla="*/ 74 w 374"/>
              <a:gd name="T25" fmla="*/ 73 h 269"/>
              <a:gd name="T26" fmla="*/ 58 w 374"/>
              <a:gd name="T27" fmla="*/ 92 h 269"/>
              <a:gd name="T28" fmla="*/ 39 w 374"/>
              <a:gd name="T29" fmla="*/ 128 h 269"/>
              <a:gd name="T30" fmla="*/ 30 w 374"/>
              <a:gd name="T31" fmla="*/ 153 h 269"/>
              <a:gd name="T32" fmla="*/ 2 w 374"/>
              <a:gd name="T33" fmla="*/ 176 h 269"/>
              <a:gd name="T34" fmla="*/ 6 w 374"/>
              <a:gd name="T35" fmla="*/ 187 h 269"/>
              <a:gd name="T36" fmla="*/ 65 w 374"/>
              <a:gd name="T37" fmla="*/ 208 h 269"/>
              <a:gd name="T38" fmla="*/ 54 w 374"/>
              <a:gd name="T39" fmla="*/ 259 h 269"/>
              <a:gd name="T40" fmla="*/ 69 w 374"/>
              <a:gd name="T41" fmla="*/ 269 h 269"/>
              <a:gd name="T42" fmla="*/ 168 w 374"/>
              <a:gd name="T43" fmla="*/ 262 h 269"/>
              <a:gd name="T44" fmla="*/ 154 w 374"/>
              <a:gd name="T45" fmla="*/ 234 h 269"/>
              <a:gd name="T46" fmla="*/ 188 w 374"/>
              <a:gd name="T47" fmla="*/ 199 h 269"/>
              <a:gd name="T48" fmla="*/ 222 w 374"/>
              <a:gd name="T49" fmla="*/ 234 h 269"/>
              <a:gd name="T50" fmla="*/ 210 w 374"/>
              <a:gd name="T51" fmla="*/ 261 h 269"/>
              <a:gd name="T52" fmla="*/ 307 w 374"/>
              <a:gd name="T53" fmla="*/ 269 h 269"/>
              <a:gd name="T54" fmla="*/ 321 w 374"/>
              <a:gd name="T55" fmla="*/ 259 h 269"/>
              <a:gd name="T56" fmla="*/ 309 w 374"/>
              <a:gd name="T57" fmla="*/ 214 h 269"/>
              <a:gd name="T58" fmla="*/ 322 w 374"/>
              <a:gd name="T59" fmla="*/ 197 h 269"/>
              <a:gd name="T60" fmla="*/ 351 w 374"/>
              <a:gd name="T61" fmla="*/ 192 h 269"/>
              <a:gd name="T62" fmla="*/ 364 w 374"/>
              <a:gd name="T63" fmla="*/ 190 h 269"/>
              <a:gd name="T64" fmla="*/ 373 w 374"/>
              <a:gd name="T65" fmla="*/ 182 h 269"/>
              <a:gd name="T66" fmla="*/ 368 w 374"/>
              <a:gd name="T67" fmla="*/ 169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74" h="269">
                <a:moveTo>
                  <a:pt x="368" y="169"/>
                </a:moveTo>
                <a:cubicBezTo>
                  <a:pt x="368" y="169"/>
                  <a:pt x="368" y="169"/>
                  <a:pt x="368" y="169"/>
                </a:cubicBezTo>
                <a:cubicBezTo>
                  <a:pt x="368" y="169"/>
                  <a:pt x="367" y="169"/>
                  <a:pt x="367" y="169"/>
                </a:cubicBezTo>
                <a:cubicBezTo>
                  <a:pt x="367" y="169"/>
                  <a:pt x="367" y="169"/>
                  <a:pt x="367" y="169"/>
                </a:cubicBezTo>
                <a:cubicBezTo>
                  <a:pt x="360" y="162"/>
                  <a:pt x="351" y="157"/>
                  <a:pt x="344" y="152"/>
                </a:cubicBezTo>
                <a:cubicBezTo>
                  <a:pt x="339" y="147"/>
                  <a:pt x="335" y="142"/>
                  <a:pt x="333" y="136"/>
                </a:cubicBezTo>
                <a:cubicBezTo>
                  <a:pt x="338" y="129"/>
                  <a:pt x="339" y="121"/>
                  <a:pt x="337" y="113"/>
                </a:cubicBezTo>
                <a:cubicBezTo>
                  <a:pt x="334" y="105"/>
                  <a:pt x="327" y="97"/>
                  <a:pt x="318" y="94"/>
                </a:cubicBezTo>
                <a:cubicBezTo>
                  <a:pt x="318" y="94"/>
                  <a:pt x="318" y="94"/>
                  <a:pt x="318" y="94"/>
                </a:cubicBezTo>
                <a:cubicBezTo>
                  <a:pt x="313" y="91"/>
                  <a:pt x="307" y="87"/>
                  <a:pt x="303" y="82"/>
                </a:cubicBezTo>
                <a:cubicBezTo>
                  <a:pt x="302" y="80"/>
                  <a:pt x="301" y="78"/>
                  <a:pt x="301" y="77"/>
                </a:cubicBezTo>
                <a:cubicBezTo>
                  <a:pt x="301" y="76"/>
                  <a:pt x="301" y="75"/>
                  <a:pt x="301" y="73"/>
                </a:cubicBezTo>
                <a:cubicBezTo>
                  <a:pt x="196" y="73"/>
                  <a:pt x="196" y="73"/>
                  <a:pt x="196" y="73"/>
                </a:cubicBezTo>
                <a:cubicBezTo>
                  <a:pt x="196" y="48"/>
                  <a:pt x="196" y="48"/>
                  <a:pt x="196" y="48"/>
                </a:cubicBezTo>
                <a:cubicBezTo>
                  <a:pt x="196" y="41"/>
                  <a:pt x="201" y="37"/>
                  <a:pt x="203" y="33"/>
                </a:cubicBezTo>
                <a:cubicBezTo>
                  <a:pt x="206" y="29"/>
                  <a:pt x="208" y="25"/>
                  <a:pt x="208" y="21"/>
                </a:cubicBezTo>
                <a:cubicBezTo>
                  <a:pt x="208" y="15"/>
                  <a:pt x="207" y="10"/>
                  <a:pt x="204" y="6"/>
                </a:cubicBezTo>
                <a:cubicBezTo>
                  <a:pt x="201" y="2"/>
                  <a:pt x="197" y="0"/>
                  <a:pt x="188" y="0"/>
                </a:cubicBezTo>
                <a:cubicBezTo>
                  <a:pt x="188" y="0"/>
                  <a:pt x="188" y="0"/>
                  <a:pt x="188" y="0"/>
                </a:cubicBezTo>
                <a:cubicBezTo>
                  <a:pt x="179" y="0"/>
                  <a:pt x="175" y="2"/>
                  <a:pt x="172" y="6"/>
                </a:cubicBezTo>
                <a:cubicBezTo>
                  <a:pt x="169" y="10"/>
                  <a:pt x="167" y="15"/>
                  <a:pt x="167" y="21"/>
                </a:cubicBezTo>
                <a:cubicBezTo>
                  <a:pt x="167" y="26"/>
                  <a:pt x="170" y="29"/>
                  <a:pt x="173" y="33"/>
                </a:cubicBezTo>
                <a:cubicBezTo>
                  <a:pt x="176" y="37"/>
                  <a:pt x="180" y="41"/>
                  <a:pt x="181" y="48"/>
                </a:cubicBezTo>
                <a:cubicBezTo>
                  <a:pt x="181" y="48"/>
                  <a:pt x="181" y="48"/>
                  <a:pt x="181" y="48"/>
                </a:cubicBezTo>
                <a:cubicBezTo>
                  <a:pt x="181" y="73"/>
                  <a:pt x="181" y="73"/>
                  <a:pt x="181" y="73"/>
                </a:cubicBezTo>
                <a:cubicBezTo>
                  <a:pt x="74" y="73"/>
                  <a:pt x="74" y="73"/>
                  <a:pt x="74" y="73"/>
                </a:cubicBezTo>
                <a:cubicBezTo>
                  <a:pt x="75" y="75"/>
                  <a:pt x="76" y="77"/>
                  <a:pt x="77" y="79"/>
                </a:cubicBezTo>
                <a:cubicBezTo>
                  <a:pt x="72" y="83"/>
                  <a:pt x="65" y="87"/>
                  <a:pt x="58" y="92"/>
                </a:cubicBezTo>
                <a:cubicBezTo>
                  <a:pt x="48" y="98"/>
                  <a:pt x="38" y="108"/>
                  <a:pt x="37" y="123"/>
                </a:cubicBezTo>
                <a:cubicBezTo>
                  <a:pt x="37" y="125"/>
                  <a:pt x="38" y="126"/>
                  <a:pt x="39" y="128"/>
                </a:cubicBezTo>
                <a:cubicBezTo>
                  <a:pt x="42" y="132"/>
                  <a:pt x="42" y="137"/>
                  <a:pt x="40" y="141"/>
                </a:cubicBezTo>
                <a:cubicBezTo>
                  <a:pt x="39" y="146"/>
                  <a:pt x="35" y="151"/>
                  <a:pt x="30" y="153"/>
                </a:cubicBezTo>
                <a:cubicBezTo>
                  <a:pt x="30" y="153"/>
                  <a:pt x="29" y="154"/>
                  <a:pt x="29" y="154"/>
                </a:cubicBezTo>
                <a:cubicBezTo>
                  <a:pt x="22" y="159"/>
                  <a:pt x="10" y="163"/>
                  <a:pt x="2" y="176"/>
                </a:cubicBezTo>
                <a:cubicBezTo>
                  <a:pt x="0" y="180"/>
                  <a:pt x="2" y="185"/>
                  <a:pt x="6" y="187"/>
                </a:cubicBezTo>
                <a:cubicBezTo>
                  <a:pt x="6" y="187"/>
                  <a:pt x="6" y="187"/>
                  <a:pt x="6" y="187"/>
                </a:cubicBezTo>
                <a:cubicBezTo>
                  <a:pt x="19" y="192"/>
                  <a:pt x="32" y="192"/>
                  <a:pt x="43" y="194"/>
                </a:cubicBezTo>
                <a:cubicBezTo>
                  <a:pt x="54" y="196"/>
                  <a:pt x="61" y="199"/>
                  <a:pt x="65" y="208"/>
                </a:cubicBezTo>
                <a:cubicBezTo>
                  <a:pt x="68" y="215"/>
                  <a:pt x="66" y="220"/>
                  <a:pt x="62" y="228"/>
                </a:cubicBezTo>
                <a:cubicBezTo>
                  <a:pt x="59" y="237"/>
                  <a:pt x="53" y="246"/>
                  <a:pt x="54" y="259"/>
                </a:cubicBezTo>
                <a:cubicBezTo>
                  <a:pt x="55" y="261"/>
                  <a:pt x="56" y="264"/>
                  <a:pt x="59" y="265"/>
                </a:cubicBezTo>
                <a:cubicBezTo>
                  <a:pt x="62" y="267"/>
                  <a:pt x="66" y="268"/>
                  <a:pt x="69" y="269"/>
                </a:cubicBezTo>
                <a:cubicBezTo>
                  <a:pt x="168" y="269"/>
                  <a:pt x="168" y="269"/>
                  <a:pt x="168" y="269"/>
                </a:cubicBezTo>
                <a:cubicBezTo>
                  <a:pt x="168" y="262"/>
                  <a:pt x="168" y="262"/>
                  <a:pt x="168" y="262"/>
                </a:cubicBezTo>
                <a:cubicBezTo>
                  <a:pt x="167" y="261"/>
                  <a:pt x="166" y="260"/>
                  <a:pt x="162" y="255"/>
                </a:cubicBezTo>
                <a:cubicBezTo>
                  <a:pt x="159" y="250"/>
                  <a:pt x="154" y="243"/>
                  <a:pt x="154" y="234"/>
                </a:cubicBezTo>
                <a:cubicBezTo>
                  <a:pt x="154" y="226"/>
                  <a:pt x="156" y="218"/>
                  <a:pt x="161" y="211"/>
                </a:cubicBezTo>
                <a:cubicBezTo>
                  <a:pt x="167" y="204"/>
                  <a:pt x="176" y="200"/>
                  <a:pt x="188" y="199"/>
                </a:cubicBezTo>
                <a:cubicBezTo>
                  <a:pt x="199" y="199"/>
                  <a:pt x="209" y="204"/>
                  <a:pt x="214" y="211"/>
                </a:cubicBezTo>
                <a:cubicBezTo>
                  <a:pt x="220" y="218"/>
                  <a:pt x="222" y="226"/>
                  <a:pt x="222" y="234"/>
                </a:cubicBezTo>
                <a:cubicBezTo>
                  <a:pt x="222" y="243"/>
                  <a:pt x="218" y="250"/>
                  <a:pt x="214" y="254"/>
                </a:cubicBezTo>
                <a:cubicBezTo>
                  <a:pt x="210" y="259"/>
                  <a:pt x="210" y="260"/>
                  <a:pt x="210" y="261"/>
                </a:cubicBezTo>
                <a:cubicBezTo>
                  <a:pt x="210" y="269"/>
                  <a:pt x="210" y="269"/>
                  <a:pt x="210" y="269"/>
                </a:cubicBezTo>
                <a:cubicBezTo>
                  <a:pt x="307" y="269"/>
                  <a:pt x="307" y="269"/>
                  <a:pt x="307" y="269"/>
                </a:cubicBezTo>
                <a:cubicBezTo>
                  <a:pt x="311" y="268"/>
                  <a:pt x="314" y="266"/>
                  <a:pt x="318" y="264"/>
                </a:cubicBezTo>
                <a:cubicBezTo>
                  <a:pt x="319" y="263"/>
                  <a:pt x="320" y="261"/>
                  <a:pt x="321" y="259"/>
                </a:cubicBezTo>
                <a:cubicBezTo>
                  <a:pt x="323" y="248"/>
                  <a:pt x="318" y="239"/>
                  <a:pt x="314" y="231"/>
                </a:cubicBezTo>
                <a:cubicBezTo>
                  <a:pt x="311" y="224"/>
                  <a:pt x="308" y="219"/>
                  <a:pt x="309" y="214"/>
                </a:cubicBezTo>
                <a:cubicBezTo>
                  <a:pt x="310" y="214"/>
                  <a:pt x="310" y="213"/>
                  <a:pt x="310" y="213"/>
                </a:cubicBezTo>
                <a:cubicBezTo>
                  <a:pt x="310" y="204"/>
                  <a:pt x="314" y="200"/>
                  <a:pt x="322" y="197"/>
                </a:cubicBezTo>
                <a:cubicBezTo>
                  <a:pt x="330" y="193"/>
                  <a:pt x="341" y="192"/>
                  <a:pt x="349" y="192"/>
                </a:cubicBezTo>
                <a:cubicBezTo>
                  <a:pt x="350" y="192"/>
                  <a:pt x="351" y="192"/>
                  <a:pt x="351" y="192"/>
                </a:cubicBezTo>
                <a:cubicBezTo>
                  <a:pt x="351" y="192"/>
                  <a:pt x="353" y="191"/>
                  <a:pt x="356" y="191"/>
                </a:cubicBezTo>
                <a:cubicBezTo>
                  <a:pt x="358" y="191"/>
                  <a:pt x="361" y="190"/>
                  <a:pt x="364" y="190"/>
                </a:cubicBezTo>
                <a:cubicBezTo>
                  <a:pt x="365" y="189"/>
                  <a:pt x="366" y="189"/>
                  <a:pt x="368" y="188"/>
                </a:cubicBezTo>
                <a:cubicBezTo>
                  <a:pt x="370" y="187"/>
                  <a:pt x="372" y="185"/>
                  <a:pt x="373" y="182"/>
                </a:cubicBezTo>
                <a:cubicBezTo>
                  <a:pt x="374" y="179"/>
                  <a:pt x="373" y="175"/>
                  <a:pt x="372" y="173"/>
                </a:cubicBezTo>
                <a:cubicBezTo>
                  <a:pt x="371" y="171"/>
                  <a:pt x="369" y="170"/>
                  <a:pt x="368" y="16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2908147" y="3403551"/>
            <a:ext cx="627062" cy="1054100"/>
          </a:xfrm>
          <a:custGeom>
            <a:avLst/>
            <a:gdLst>
              <a:gd name="T0" fmla="*/ 233 w 244"/>
              <a:gd name="T1" fmla="*/ 364 h 411"/>
              <a:gd name="T2" fmla="*/ 220 w 244"/>
              <a:gd name="T3" fmla="*/ 73 h 411"/>
              <a:gd name="T4" fmla="*/ 131 w 244"/>
              <a:gd name="T5" fmla="*/ 73 h 411"/>
              <a:gd name="T6" fmla="*/ 131 w 244"/>
              <a:gd name="T7" fmla="*/ 48 h 411"/>
              <a:gd name="T8" fmla="*/ 138 w 244"/>
              <a:gd name="T9" fmla="*/ 33 h 411"/>
              <a:gd name="T10" fmla="*/ 143 w 244"/>
              <a:gd name="T11" fmla="*/ 21 h 411"/>
              <a:gd name="T12" fmla="*/ 139 w 244"/>
              <a:gd name="T13" fmla="*/ 6 h 411"/>
              <a:gd name="T14" fmla="*/ 123 w 244"/>
              <a:gd name="T15" fmla="*/ 0 h 411"/>
              <a:gd name="T16" fmla="*/ 107 w 244"/>
              <a:gd name="T17" fmla="*/ 6 h 411"/>
              <a:gd name="T18" fmla="*/ 102 w 244"/>
              <a:gd name="T19" fmla="*/ 21 h 411"/>
              <a:gd name="T20" fmla="*/ 108 w 244"/>
              <a:gd name="T21" fmla="*/ 33 h 411"/>
              <a:gd name="T22" fmla="*/ 116 w 244"/>
              <a:gd name="T23" fmla="*/ 48 h 411"/>
              <a:gd name="T24" fmla="*/ 116 w 244"/>
              <a:gd name="T25" fmla="*/ 49 h 411"/>
              <a:gd name="T26" fmla="*/ 116 w 244"/>
              <a:gd name="T27" fmla="*/ 73 h 411"/>
              <a:gd name="T28" fmla="*/ 26 w 244"/>
              <a:gd name="T29" fmla="*/ 73 h 411"/>
              <a:gd name="T30" fmla="*/ 29 w 244"/>
              <a:gd name="T31" fmla="*/ 223 h 411"/>
              <a:gd name="T32" fmla="*/ 29 w 244"/>
              <a:gd name="T33" fmla="*/ 223 h 411"/>
              <a:gd name="T34" fmla="*/ 0 w 244"/>
              <a:gd name="T35" fmla="*/ 411 h 411"/>
              <a:gd name="T36" fmla="*/ 103 w 244"/>
              <a:gd name="T37" fmla="*/ 411 h 411"/>
              <a:gd name="T38" fmla="*/ 103 w 244"/>
              <a:gd name="T39" fmla="*/ 405 h 411"/>
              <a:gd name="T40" fmla="*/ 97 w 244"/>
              <a:gd name="T41" fmla="*/ 397 h 411"/>
              <a:gd name="T42" fmla="*/ 89 w 244"/>
              <a:gd name="T43" fmla="*/ 376 h 411"/>
              <a:gd name="T44" fmla="*/ 96 w 244"/>
              <a:gd name="T45" fmla="*/ 353 h 411"/>
              <a:gd name="T46" fmla="*/ 123 w 244"/>
              <a:gd name="T47" fmla="*/ 342 h 411"/>
              <a:gd name="T48" fmla="*/ 149 w 244"/>
              <a:gd name="T49" fmla="*/ 353 h 411"/>
              <a:gd name="T50" fmla="*/ 157 w 244"/>
              <a:gd name="T51" fmla="*/ 376 h 411"/>
              <a:gd name="T52" fmla="*/ 149 w 244"/>
              <a:gd name="T53" fmla="*/ 397 h 411"/>
              <a:gd name="T54" fmla="*/ 145 w 244"/>
              <a:gd name="T55" fmla="*/ 403 h 411"/>
              <a:gd name="T56" fmla="*/ 145 w 244"/>
              <a:gd name="T57" fmla="*/ 411 h 411"/>
              <a:gd name="T58" fmla="*/ 244 w 244"/>
              <a:gd name="T59" fmla="*/ 411 h 411"/>
              <a:gd name="T60" fmla="*/ 233 w 244"/>
              <a:gd name="T61" fmla="*/ 365 h 411"/>
              <a:gd name="T62" fmla="*/ 233 w 244"/>
              <a:gd name="T63" fmla="*/ 364 h 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4" h="411">
                <a:moveTo>
                  <a:pt x="233" y="364"/>
                </a:moveTo>
                <a:cubicBezTo>
                  <a:pt x="215" y="268"/>
                  <a:pt x="208" y="170"/>
                  <a:pt x="220" y="73"/>
                </a:cubicBezTo>
                <a:cubicBezTo>
                  <a:pt x="131" y="73"/>
                  <a:pt x="131" y="73"/>
                  <a:pt x="131" y="73"/>
                </a:cubicBezTo>
                <a:cubicBezTo>
                  <a:pt x="131" y="48"/>
                  <a:pt x="131" y="48"/>
                  <a:pt x="131" y="48"/>
                </a:cubicBezTo>
                <a:cubicBezTo>
                  <a:pt x="131" y="41"/>
                  <a:pt x="136" y="37"/>
                  <a:pt x="138" y="33"/>
                </a:cubicBezTo>
                <a:cubicBezTo>
                  <a:pt x="141" y="29"/>
                  <a:pt x="143" y="26"/>
                  <a:pt x="143" y="21"/>
                </a:cubicBezTo>
                <a:cubicBezTo>
                  <a:pt x="143" y="15"/>
                  <a:pt x="142" y="10"/>
                  <a:pt x="139" y="6"/>
                </a:cubicBezTo>
                <a:cubicBezTo>
                  <a:pt x="136" y="2"/>
                  <a:pt x="132" y="0"/>
                  <a:pt x="123" y="0"/>
                </a:cubicBezTo>
                <a:cubicBezTo>
                  <a:pt x="114" y="0"/>
                  <a:pt x="110" y="3"/>
                  <a:pt x="107" y="6"/>
                </a:cubicBezTo>
                <a:cubicBezTo>
                  <a:pt x="104" y="10"/>
                  <a:pt x="102" y="15"/>
                  <a:pt x="102" y="21"/>
                </a:cubicBezTo>
                <a:cubicBezTo>
                  <a:pt x="102" y="26"/>
                  <a:pt x="105" y="29"/>
                  <a:pt x="108" y="33"/>
                </a:cubicBezTo>
                <a:cubicBezTo>
                  <a:pt x="111" y="37"/>
                  <a:pt x="115" y="41"/>
                  <a:pt x="116" y="48"/>
                </a:cubicBezTo>
                <a:cubicBezTo>
                  <a:pt x="116" y="48"/>
                  <a:pt x="116" y="49"/>
                  <a:pt x="116" y="49"/>
                </a:cubicBezTo>
                <a:cubicBezTo>
                  <a:pt x="116" y="73"/>
                  <a:pt x="116" y="73"/>
                  <a:pt x="116" y="73"/>
                </a:cubicBezTo>
                <a:cubicBezTo>
                  <a:pt x="26" y="73"/>
                  <a:pt x="26" y="73"/>
                  <a:pt x="26" y="73"/>
                </a:cubicBezTo>
                <a:cubicBezTo>
                  <a:pt x="33" y="122"/>
                  <a:pt x="31" y="173"/>
                  <a:pt x="29" y="223"/>
                </a:cubicBezTo>
                <a:cubicBezTo>
                  <a:pt x="29" y="223"/>
                  <a:pt x="29" y="223"/>
                  <a:pt x="29" y="223"/>
                </a:cubicBezTo>
                <a:cubicBezTo>
                  <a:pt x="26" y="287"/>
                  <a:pt x="19" y="351"/>
                  <a:pt x="0" y="411"/>
                </a:cubicBezTo>
                <a:cubicBezTo>
                  <a:pt x="103" y="411"/>
                  <a:pt x="103" y="411"/>
                  <a:pt x="103" y="411"/>
                </a:cubicBezTo>
                <a:cubicBezTo>
                  <a:pt x="103" y="405"/>
                  <a:pt x="103" y="405"/>
                  <a:pt x="103" y="405"/>
                </a:cubicBezTo>
                <a:cubicBezTo>
                  <a:pt x="102" y="404"/>
                  <a:pt x="101" y="403"/>
                  <a:pt x="97" y="397"/>
                </a:cubicBezTo>
                <a:cubicBezTo>
                  <a:pt x="94" y="393"/>
                  <a:pt x="89" y="385"/>
                  <a:pt x="89" y="376"/>
                </a:cubicBezTo>
                <a:cubicBezTo>
                  <a:pt x="89" y="369"/>
                  <a:pt x="91" y="360"/>
                  <a:pt x="96" y="353"/>
                </a:cubicBezTo>
                <a:cubicBezTo>
                  <a:pt x="102" y="347"/>
                  <a:pt x="111" y="342"/>
                  <a:pt x="123" y="342"/>
                </a:cubicBezTo>
                <a:cubicBezTo>
                  <a:pt x="134" y="342"/>
                  <a:pt x="144" y="347"/>
                  <a:pt x="149" y="353"/>
                </a:cubicBezTo>
                <a:cubicBezTo>
                  <a:pt x="155" y="360"/>
                  <a:pt x="157" y="369"/>
                  <a:pt x="157" y="376"/>
                </a:cubicBezTo>
                <a:cubicBezTo>
                  <a:pt x="157" y="385"/>
                  <a:pt x="153" y="392"/>
                  <a:pt x="149" y="397"/>
                </a:cubicBezTo>
                <a:cubicBezTo>
                  <a:pt x="145" y="402"/>
                  <a:pt x="145" y="402"/>
                  <a:pt x="145" y="403"/>
                </a:cubicBezTo>
                <a:cubicBezTo>
                  <a:pt x="145" y="411"/>
                  <a:pt x="145" y="411"/>
                  <a:pt x="145" y="411"/>
                </a:cubicBezTo>
                <a:cubicBezTo>
                  <a:pt x="244" y="411"/>
                  <a:pt x="244" y="411"/>
                  <a:pt x="244" y="411"/>
                </a:cubicBezTo>
                <a:cubicBezTo>
                  <a:pt x="238" y="396"/>
                  <a:pt x="234" y="380"/>
                  <a:pt x="233" y="365"/>
                </a:cubicBezTo>
                <a:cubicBezTo>
                  <a:pt x="233" y="364"/>
                  <a:pt x="233" y="364"/>
                  <a:pt x="233" y="36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2512859" y="4314776"/>
            <a:ext cx="1423987" cy="874713"/>
          </a:xfrm>
          <a:custGeom>
            <a:avLst/>
            <a:gdLst>
              <a:gd name="T0" fmla="*/ 525 w 554"/>
              <a:gd name="T1" fmla="*/ 299 h 341"/>
              <a:gd name="T2" fmla="*/ 524 w 554"/>
              <a:gd name="T3" fmla="*/ 298 h 341"/>
              <a:gd name="T4" fmla="*/ 466 w 554"/>
              <a:gd name="T5" fmla="*/ 199 h 341"/>
              <a:gd name="T6" fmla="*/ 476 w 554"/>
              <a:gd name="T7" fmla="*/ 193 h 341"/>
              <a:gd name="T8" fmla="*/ 491 w 554"/>
              <a:gd name="T9" fmla="*/ 176 h 341"/>
              <a:gd name="T10" fmla="*/ 488 w 554"/>
              <a:gd name="T11" fmla="*/ 168 h 341"/>
              <a:gd name="T12" fmla="*/ 478 w 554"/>
              <a:gd name="T13" fmla="*/ 154 h 341"/>
              <a:gd name="T14" fmla="*/ 467 w 554"/>
              <a:gd name="T15" fmla="*/ 135 h 341"/>
              <a:gd name="T16" fmla="*/ 464 w 554"/>
              <a:gd name="T17" fmla="*/ 133 h 341"/>
              <a:gd name="T18" fmla="*/ 405 w 554"/>
              <a:gd name="T19" fmla="*/ 74 h 341"/>
              <a:gd name="T20" fmla="*/ 285 w 554"/>
              <a:gd name="T21" fmla="*/ 74 h 341"/>
              <a:gd name="T22" fmla="*/ 285 w 554"/>
              <a:gd name="T23" fmla="*/ 48 h 341"/>
              <a:gd name="T24" fmla="*/ 292 w 554"/>
              <a:gd name="T25" fmla="*/ 34 h 341"/>
              <a:gd name="T26" fmla="*/ 297 w 554"/>
              <a:gd name="T27" fmla="*/ 21 h 341"/>
              <a:gd name="T28" fmla="*/ 293 w 554"/>
              <a:gd name="T29" fmla="*/ 7 h 341"/>
              <a:gd name="T30" fmla="*/ 277 w 554"/>
              <a:gd name="T31" fmla="*/ 1 h 341"/>
              <a:gd name="T32" fmla="*/ 261 w 554"/>
              <a:gd name="T33" fmla="*/ 7 h 341"/>
              <a:gd name="T34" fmla="*/ 256 w 554"/>
              <a:gd name="T35" fmla="*/ 21 h 341"/>
              <a:gd name="T36" fmla="*/ 262 w 554"/>
              <a:gd name="T37" fmla="*/ 34 h 341"/>
              <a:gd name="T38" fmla="*/ 270 w 554"/>
              <a:gd name="T39" fmla="*/ 49 h 341"/>
              <a:gd name="T40" fmla="*/ 270 w 554"/>
              <a:gd name="T41" fmla="*/ 49 h 341"/>
              <a:gd name="T42" fmla="*/ 270 w 554"/>
              <a:gd name="T43" fmla="*/ 74 h 341"/>
              <a:gd name="T44" fmla="*/ 149 w 554"/>
              <a:gd name="T45" fmla="*/ 74 h 341"/>
              <a:gd name="T46" fmla="*/ 86 w 554"/>
              <a:gd name="T47" fmla="*/ 136 h 341"/>
              <a:gd name="T48" fmla="*/ 81 w 554"/>
              <a:gd name="T49" fmla="*/ 142 h 341"/>
              <a:gd name="T50" fmla="*/ 74 w 554"/>
              <a:gd name="T51" fmla="*/ 156 h 341"/>
              <a:gd name="T52" fmla="*/ 63 w 554"/>
              <a:gd name="T53" fmla="*/ 175 h 341"/>
              <a:gd name="T54" fmla="*/ 63 w 554"/>
              <a:gd name="T55" fmla="*/ 180 h 341"/>
              <a:gd name="T56" fmla="*/ 83 w 554"/>
              <a:gd name="T57" fmla="*/ 195 h 341"/>
              <a:gd name="T58" fmla="*/ 87 w 554"/>
              <a:gd name="T59" fmla="*/ 198 h 341"/>
              <a:gd name="T60" fmla="*/ 87 w 554"/>
              <a:gd name="T61" fmla="*/ 200 h 341"/>
              <a:gd name="T62" fmla="*/ 87 w 554"/>
              <a:gd name="T63" fmla="*/ 201 h 341"/>
              <a:gd name="T64" fmla="*/ 25 w 554"/>
              <a:gd name="T65" fmla="*/ 303 h 341"/>
              <a:gd name="T66" fmla="*/ 22 w 554"/>
              <a:gd name="T67" fmla="*/ 309 h 341"/>
              <a:gd name="T68" fmla="*/ 13 w 554"/>
              <a:gd name="T69" fmla="*/ 328 h 341"/>
              <a:gd name="T70" fmla="*/ 0 w 554"/>
              <a:gd name="T71" fmla="*/ 341 h 341"/>
              <a:gd name="T72" fmla="*/ 257 w 554"/>
              <a:gd name="T73" fmla="*/ 341 h 341"/>
              <a:gd name="T74" fmla="*/ 257 w 554"/>
              <a:gd name="T75" fmla="*/ 334 h 341"/>
              <a:gd name="T76" fmla="*/ 251 w 554"/>
              <a:gd name="T77" fmla="*/ 327 h 341"/>
              <a:gd name="T78" fmla="*/ 243 w 554"/>
              <a:gd name="T79" fmla="*/ 306 h 341"/>
              <a:gd name="T80" fmla="*/ 250 w 554"/>
              <a:gd name="T81" fmla="*/ 283 h 341"/>
              <a:gd name="T82" fmla="*/ 277 w 554"/>
              <a:gd name="T83" fmla="*/ 271 h 341"/>
              <a:gd name="T84" fmla="*/ 303 w 554"/>
              <a:gd name="T85" fmla="*/ 283 h 341"/>
              <a:gd name="T86" fmla="*/ 311 w 554"/>
              <a:gd name="T87" fmla="*/ 306 h 341"/>
              <a:gd name="T88" fmla="*/ 303 w 554"/>
              <a:gd name="T89" fmla="*/ 326 h 341"/>
              <a:gd name="T90" fmla="*/ 299 w 554"/>
              <a:gd name="T91" fmla="*/ 333 h 341"/>
              <a:gd name="T92" fmla="*/ 299 w 554"/>
              <a:gd name="T93" fmla="*/ 341 h 341"/>
              <a:gd name="T94" fmla="*/ 554 w 554"/>
              <a:gd name="T95" fmla="*/ 341 h 341"/>
              <a:gd name="T96" fmla="*/ 538 w 554"/>
              <a:gd name="T97" fmla="*/ 329 h 341"/>
              <a:gd name="T98" fmla="*/ 525 w 554"/>
              <a:gd name="T99" fmla="*/ 299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54" h="341">
                <a:moveTo>
                  <a:pt x="525" y="299"/>
                </a:moveTo>
                <a:cubicBezTo>
                  <a:pt x="524" y="299"/>
                  <a:pt x="524" y="298"/>
                  <a:pt x="524" y="298"/>
                </a:cubicBezTo>
                <a:cubicBezTo>
                  <a:pt x="493" y="274"/>
                  <a:pt x="472" y="238"/>
                  <a:pt x="466" y="199"/>
                </a:cubicBezTo>
                <a:cubicBezTo>
                  <a:pt x="469" y="197"/>
                  <a:pt x="472" y="196"/>
                  <a:pt x="476" y="193"/>
                </a:cubicBezTo>
                <a:cubicBezTo>
                  <a:pt x="482" y="190"/>
                  <a:pt x="489" y="185"/>
                  <a:pt x="491" y="176"/>
                </a:cubicBezTo>
                <a:cubicBezTo>
                  <a:pt x="492" y="173"/>
                  <a:pt x="490" y="170"/>
                  <a:pt x="488" y="168"/>
                </a:cubicBezTo>
                <a:cubicBezTo>
                  <a:pt x="484" y="165"/>
                  <a:pt x="481" y="160"/>
                  <a:pt x="478" y="154"/>
                </a:cubicBezTo>
                <a:cubicBezTo>
                  <a:pt x="475" y="148"/>
                  <a:pt x="472" y="142"/>
                  <a:pt x="467" y="135"/>
                </a:cubicBezTo>
                <a:cubicBezTo>
                  <a:pt x="466" y="135"/>
                  <a:pt x="465" y="134"/>
                  <a:pt x="464" y="133"/>
                </a:cubicBezTo>
                <a:cubicBezTo>
                  <a:pt x="438" y="121"/>
                  <a:pt x="418" y="100"/>
                  <a:pt x="405" y="74"/>
                </a:cubicBezTo>
                <a:cubicBezTo>
                  <a:pt x="285" y="74"/>
                  <a:pt x="285" y="74"/>
                  <a:pt x="285" y="74"/>
                </a:cubicBezTo>
                <a:cubicBezTo>
                  <a:pt x="285" y="48"/>
                  <a:pt x="285" y="48"/>
                  <a:pt x="285" y="48"/>
                </a:cubicBezTo>
                <a:cubicBezTo>
                  <a:pt x="285" y="42"/>
                  <a:pt x="290" y="38"/>
                  <a:pt x="292" y="34"/>
                </a:cubicBezTo>
                <a:cubicBezTo>
                  <a:pt x="295" y="30"/>
                  <a:pt x="297" y="26"/>
                  <a:pt x="297" y="21"/>
                </a:cubicBezTo>
                <a:cubicBezTo>
                  <a:pt x="297" y="16"/>
                  <a:pt x="296" y="10"/>
                  <a:pt x="293" y="7"/>
                </a:cubicBezTo>
                <a:cubicBezTo>
                  <a:pt x="290" y="3"/>
                  <a:pt x="286" y="0"/>
                  <a:pt x="277" y="1"/>
                </a:cubicBezTo>
                <a:cubicBezTo>
                  <a:pt x="268" y="1"/>
                  <a:pt x="264" y="3"/>
                  <a:pt x="261" y="7"/>
                </a:cubicBezTo>
                <a:cubicBezTo>
                  <a:pt x="258" y="11"/>
                  <a:pt x="256" y="16"/>
                  <a:pt x="256" y="21"/>
                </a:cubicBezTo>
                <a:cubicBezTo>
                  <a:pt x="256" y="26"/>
                  <a:pt x="259" y="30"/>
                  <a:pt x="262" y="34"/>
                </a:cubicBezTo>
                <a:cubicBezTo>
                  <a:pt x="265" y="38"/>
                  <a:pt x="269" y="42"/>
                  <a:pt x="270" y="49"/>
                </a:cubicBezTo>
                <a:cubicBezTo>
                  <a:pt x="270" y="49"/>
                  <a:pt x="270" y="49"/>
                  <a:pt x="270" y="49"/>
                </a:cubicBezTo>
                <a:cubicBezTo>
                  <a:pt x="270" y="74"/>
                  <a:pt x="270" y="74"/>
                  <a:pt x="270" y="74"/>
                </a:cubicBezTo>
                <a:cubicBezTo>
                  <a:pt x="149" y="74"/>
                  <a:pt x="149" y="74"/>
                  <a:pt x="149" y="74"/>
                </a:cubicBezTo>
                <a:cubicBezTo>
                  <a:pt x="135" y="101"/>
                  <a:pt x="112" y="121"/>
                  <a:pt x="86" y="136"/>
                </a:cubicBezTo>
                <a:cubicBezTo>
                  <a:pt x="83" y="137"/>
                  <a:pt x="82" y="140"/>
                  <a:pt x="81" y="142"/>
                </a:cubicBezTo>
                <a:cubicBezTo>
                  <a:pt x="81" y="146"/>
                  <a:pt x="78" y="151"/>
                  <a:pt x="74" y="156"/>
                </a:cubicBezTo>
                <a:cubicBezTo>
                  <a:pt x="70" y="161"/>
                  <a:pt x="65" y="166"/>
                  <a:pt x="63" y="175"/>
                </a:cubicBezTo>
                <a:cubicBezTo>
                  <a:pt x="62" y="177"/>
                  <a:pt x="62" y="179"/>
                  <a:pt x="63" y="180"/>
                </a:cubicBezTo>
                <a:cubicBezTo>
                  <a:pt x="68" y="190"/>
                  <a:pt x="78" y="193"/>
                  <a:pt x="83" y="195"/>
                </a:cubicBezTo>
                <a:cubicBezTo>
                  <a:pt x="85" y="196"/>
                  <a:pt x="87" y="197"/>
                  <a:pt x="87" y="198"/>
                </a:cubicBezTo>
                <a:cubicBezTo>
                  <a:pt x="87" y="198"/>
                  <a:pt x="88" y="198"/>
                  <a:pt x="87" y="200"/>
                </a:cubicBezTo>
                <a:cubicBezTo>
                  <a:pt x="87" y="200"/>
                  <a:pt x="87" y="201"/>
                  <a:pt x="87" y="201"/>
                </a:cubicBezTo>
                <a:cubicBezTo>
                  <a:pt x="81" y="241"/>
                  <a:pt x="56" y="277"/>
                  <a:pt x="25" y="303"/>
                </a:cubicBezTo>
                <a:cubicBezTo>
                  <a:pt x="23" y="304"/>
                  <a:pt x="22" y="307"/>
                  <a:pt x="22" y="309"/>
                </a:cubicBezTo>
                <a:cubicBezTo>
                  <a:pt x="22" y="316"/>
                  <a:pt x="19" y="322"/>
                  <a:pt x="13" y="328"/>
                </a:cubicBezTo>
                <a:cubicBezTo>
                  <a:pt x="9" y="332"/>
                  <a:pt x="5" y="336"/>
                  <a:pt x="0" y="341"/>
                </a:cubicBezTo>
                <a:cubicBezTo>
                  <a:pt x="257" y="341"/>
                  <a:pt x="257" y="341"/>
                  <a:pt x="257" y="341"/>
                </a:cubicBezTo>
                <a:cubicBezTo>
                  <a:pt x="257" y="334"/>
                  <a:pt x="257" y="334"/>
                  <a:pt x="257" y="334"/>
                </a:cubicBezTo>
                <a:cubicBezTo>
                  <a:pt x="256" y="333"/>
                  <a:pt x="255" y="332"/>
                  <a:pt x="251" y="327"/>
                </a:cubicBezTo>
                <a:cubicBezTo>
                  <a:pt x="248" y="322"/>
                  <a:pt x="243" y="315"/>
                  <a:pt x="243" y="306"/>
                </a:cubicBezTo>
                <a:cubicBezTo>
                  <a:pt x="243" y="298"/>
                  <a:pt x="245" y="290"/>
                  <a:pt x="250" y="283"/>
                </a:cubicBezTo>
                <a:cubicBezTo>
                  <a:pt x="256" y="276"/>
                  <a:pt x="265" y="272"/>
                  <a:pt x="277" y="271"/>
                </a:cubicBezTo>
                <a:cubicBezTo>
                  <a:pt x="288" y="271"/>
                  <a:pt x="298" y="276"/>
                  <a:pt x="303" y="283"/>
                </a:cubicBezTo>
                <a:cubicBezTo>
                  <a:pt x="309" y="290"/>
                  <a:pt x="311" y="298"/>
                  <a:pt x="311" y="306"/>
                </a:cubicBezTo>
                <a:cubicBezTo>
                  <a:pt x="311" y="315"/>
                  <a:pt x="307" y="322"/>
                  <a:pt x="303" y="326"/>
                </a:cubicBezTo>
                <a:cubicBezTo>
                  <a:pt x="299" y="331"/>
                  <a:pt x="299" y="332"/>
                  <a:pt x="299" y="333"/>
                </a:cubicBezTo>
                <a:cubicBezTo>
                  <a:pt x="299" y="341"/>
                  <a:pt x="299" y="341"/>
                  <a:pt x="299" y="341"/>
                </a:cubicBezTo>
                <a:cubicBezTo>
                  <a:pt x="554" y="341"/>
                  <a:pt x="554" y="341"/>
                  <a:pt x="554" y="341"/>
                </a:cubicBezTo>
                <a:cubicBezTo>
                  <a:pt x="549" y="336"/>
                  <a:pt x="544" y="332"/>
                  <a:pt x="538" y="329"/>
                </a:cubicBezTo>
                <a:cubicBezTo>
                  <a:pt x="535" y="320"/>
                  <a:pt x="533" y="308"/>
                  <a:pt x="525" y="29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2396972" y="5046614"/>
            <a:ext cx="1649412" cy="704850"/>
          </a:xfrm>
          <a:custGeom>
            <a:avLst/>
            <a:gdLst>
              <a:gd name="T0" fmla="*/ 635 w 642"/>
              <a:gd name="T1" fmla="*/ 195 h 275"/>
              <a:gd name="T2" fmla="*/ 634 w 642"/>
              <a:gd name="T3" fmla="*/ 195 h 275"/>
              <a:gd name="T4" fmla="*/ 604 w 642"/>
              <a:gd name="T5" fmla="*/ 176 h 275"/>
              <a:gd name="T6" fmla="*/ 601 w 642"/>
              <a:gd name="T7" fmla="*/ 143 h 275"/>
              <a:gd name="T8" fmla="*/ 615 w 642"/>
              <a:gd name="T9" fmla="*/ 88 h 275"/>
              <a:gd name="T10" fmla="*/ 611 w 642"/>
              <a:gd name="T11" fmla="*/ 73 h 275"/>
              <a:gd name="T12" fmla="*/ 330 w 642"/>
              <a:gd name="T13" fmla="*/ 73 h 275"/>
              <a:gd name="T14" fmla="*/ 330 w 642"/>
              <a:gd name="T15" fmla="*/ 48 h 275"/>
              <a:gd name="T16" fmla="*/ 337 w 642"/>
              <a:gd name="T17" fmla="*/ 33 h 275"/>
              <a:gd name="T18" fmla="*/ 342 w 642"/>
              <a:gd name="T19" fmla="*/ 21 h 275"/>
              <a:gd name="T20" fmla="*/ 338 w 642"/>
              <a:gd name="T21" fmla="*/ 6 h 275"/>
              <a:gd name="T22" fmla="*/ 322 w 642"/>
              <a:gd name="T23" fmla="*/ 0 h 275"/>
              <a:gd name="T24" fmla="*/ 306 w 642"/>
              <a:gd name="T25" fmla="*/ 6 h 275"/>
              <a:gd name="T26" fmla="*/ 301 w 642"/>
              <a:gd name="T27" fmla="*/ 21 h 275"/>
              <a:gd name="T28" fmla="*/ 307 w 642"/>
              <a:gd name="T29" fmla="*/ 33 h 275"/>
              <a:gd name="T30" fmla="*/ 315 w 642"/>
              <a:gd name="T31" fmla="*/ 48 h 275"/>
              <a:gd name="T32" fmla="*/ 315 w 642"/>
              <a:gd name="T33" fmla="*/ 49 h 275"/>
              <a:gd name="T34" fmla="*/ 315 w 642"/>
              <a:gd name="T35" fmla="*/ 73 h 275"/>
              <a:gd name="T36" fmla="*/ 32 w 642"/>
              <a:gd name="T37" fmla="*/ 73 h 275"/>
              <a:gd name="T38" fmla="*/ 28 w 642"/>
              <a:gd name="T39" fmla="*/ 108 h 275"/>
              <a:gd name="T40" fmla="*/ 45 w 642"/>
              <a:gd name="T41" fmla="*/ 149 h 275"/>
              <a:gd name="T42" fmla="*/ 37 w 642"/>
              <a:gd name="T43" fmla="*/ 178 h 275"/>
              <a:gd name="T44" fmla="*/ 8 w 642"/>
              <a:gd name="T45" fmla="*/ 196 h 275"/>
              <a:gd name="T46" fmla="*/ 1 w 642"/>
              <a:gd name="T47" fmla="*/ 206 h 275"/>
              <a:gd name="T48" fmla="*/ 3 w 642"/>
              <a:gd name="T49" fmla="*/ 209 h 275"/>
              <a:gd name="T50" fmla="*/ 26 w 642"/>
              <a:gd name="T51" fmla="*/ 229 h 275"/>
              <a:gd name="T52" fmla="*/ 37 w 642"/>
              <a:gd name="T53" fmla="*/ 248 h 275"/>
              <a:gd name="T54" fmla="*/ 37 w 642"/>
              <a:gd name="T55" fmla="*/ 248 h 275"/>
              <a:gd name="T56" fmla="*/ 42 w 642"/>
              <a:gd name="T57" fmla="*/ 260 h 275"/>
              <a:gd name="T58" fmla="*/ 52 w 642"/>
              <a:gd name="T59" fmla="*/ 265 h 275"/>
              <a:gd name="T60" fmla="*/ 68 w 642"/>
              <a:gd name="T61" fmla="*/ 268 h 275"/>
              <a:gd name="T62" fmla="*/ 70 w 642"/>
              <a:gd name="T63" fmla="*/ 268 h 275"/>
              <a:gd name="T64" fmla="*/ 196 w 642"/>
              <a:gd name="T65" fmla="*/ 275 h 275"/>
              <a:gd name="T66" fmla="*/ 196 w 642"/>
              <a:gd name="T67" fmla="*/ 275 h 275"/>
              <a:gd name="T68" fmla="*/ 461 w 642"/>
              <a:gd name="T69" fmla="*/ 274 h 275"/>
              <a:gd name="T70" fmla="*/ 462 w 642"/>
              <a:gd name="T71" fmla="*/ 274 h 275"/>
              <a:gd name="T72" fmla="*/ 597 w 642"/>
              <a:gd name="T73" fmla="*/ 263 h 275"/>
              <a:gd name="T74" fmla="*/ 600 w 642"/>
              <a:gd name="T75" fmla="*/ 262 h 275"/>
              <a:gd name="T76" fmla="*/ 607 w 642"/>
              <a:gd name="T77" fmla="*/ 252 h 275"/>
              <a:gd name="T78" fmla="*/ 608 w 642"/>
              <a:gd name="T79" fmla="*/ 244 h 275"/>
              <a:gd name="T80" fmla="*/ 609 w 642"/>
              <a:gd name="T81" fmla="*/ 237 h 275"/>
              <a:gd name="T82" fmla="*/ 611 w 642"/>
              <a:gd name="T83" fmla="*/ 235 h 275"/>
              <a:gd name="T84" fmla="*/ 625 w 642"/>
              <a:gd name="T85" fmla="*/ 224 h 275"/>
              <a:gd name="T86" fmla="*/ 641 w 642"/>
              <a:gd name="T87" fmla="*/ 205 h 275"/>
              <a:gd name="T88" fmla="*/ 635 w 642"/>
              <a:gd name="T89" fmla="*/ 195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42" h="275">
                <a:moveTo>
                  <a:pt x="635" y="195"/>
                </a:moveTo>
                <a:cubicBezTo>
                  <a:pt x="635" y="195"/>
                  <a:pt x="634" y="195"/>
                  <a:pt x="634" y="195"/>
                </a:cubicBezTo>
                <a:cubicBezTo>
                  <a:pt x="622" y="194"/>
                  <a:pt x="611" y="186"/>
                  <a:pt x="604" y="176"/>
                </a:cubicBezTo>
                <a:cubicBezTo>
                  <a:pt x="597" y="166"/>
                  <a:pt x="595" y="154"/>
                  <a:pt x="601" y="143"/>
                </a:cubicBezTo>
                <a:cubicBezTo>
                  <a:pt x="614" y="128"/>
                  <a:pt x="619" y="107"/>
                  <a:pt x="615" y="88"/>
                </a:cubicBezTo>
                <a:cubicBezTo>
                  <a:pt x="615" y="83"/>
                  <a:pt x="613" y="78"/>
                  <a:pt x="611" y="73"/>
                </a:cubicBezTo>
                <a:cubicBezTo>
                  <a:pt x="330" y="73"/>
                  <a:pt x="330" y="73"/>
                  <a:pt x="330" y="73"/>
                </a:cubicBezTo>
                <a:cubicBezTo>
                  <a:pt x="330" y="48"/>
                  <a:pt x="330" y="48"/>
                  <a:pt x="330" y="48"/>
                </a:cubicBezTo>
                <a:cubicBezTo>
                  <a:pt x="330" y="41"/>
                  <a:pt x="335" y="37"/>
                  <a:pt x="337" y="33"/>
                </a:cubicBezTo>
                <a:cubicBezTo>
                  <a:pt x="340" y="29"/>
                  <a:pt x="342" y="26"/>
                  <a:pt x="342" y="21"/>
                </a:cubicBezTo>
                <a:cubicBezTo>
                  <a:pt x="342" y="15"/>
                  <a:pt x="341" y="10"/>
                  <a:pt x="338" y="6"/>
                </a:cubicBezTo>
                <a:cubicBezTo>
                  <a:pt x="335" y="2"/>
                  <a:pt x="331" y="0"/>
                  <a:pt x="322" y="0"/>
                </a:cubicBezTo>
                <a:cubicBezTo>
                  <a:pt x="313" y="0"/>
                  <a:pt x="309" y="3"/>
                  <a:pt x="306" y="6"/>
                </a:cubicBezTo>
                <a:cubicBezTo>
                  <a:pt x="303" y="10"/>
                  <a:pt x="301" y="15"/>
                  <a:pt x="301" y="21"/>
                </a:cubicBezTo>
                <a:cubicBezTo>
                  <a:pt x="301" y="26"/>
                  <a:pt x="304" y="29"/>
                  <a:pt x="307" y="33"/>
                </a:cubicBezTo>
                <a:cubicBezTo>
                  <a:pt x="310" y="37"/>
                  <a:pt x="314" y="42"/>
                  <a:pt x="315" y="48"/>
                </a:cubicBezTo>
                <a:cubicBezTo>
                  <a:pt x="315" y="48"/>
                  <a:pt x="315" y="49"/>
                  <a:pt x="315" y="49"/>
                </a:cubicBezTo>
                <a:cubicBezTo>
                  <a:pt x="315" y="73"/>
                  <a:pt x="315" y="73"/>
                  <a:pt x="315" y="73"/>
                </a:cubicBezTo>
                <a:cubicBezTo>
                  <a:pt x="32" y="73"/>
                  <a:pt x="32" y="73"/>
                  <a:pt x="32" y="73"/>
                </a:cubicBezTo>
                <a:cubicBezTo>
                  <a:pt x="27" y="85"/>
                  <a:pt x="26" y="97"/>
                  <a:pt x="28" y="108"/>
                </a:cubicBezTo>
                <a:cubicBezTo>
                  <a:pt x="30" y="123"/>
                  <a:pt x="36" y="137"/>
                  <a:pt x="45" y="149"/>
                </a:cubicBezTo>
                <a:cubicBezTo>
                  <a:pt x="48" y="159"/>
                  <a:pt x="45" y="170"/>
                  <a:pt x="37" y="178"/>
                </a:cubicBezTo>
                <a:cubicBezTo>
                  <a:pt x="30" y="187"/>
                  <a:pt x="18" y="194"/>
                  <a:pt x="8" y="196"/>
                </a:cubicBezTo>
                <a:cubicBezTo>
                  <a:pt x="3" y="197"/>
                  <a:pt x="0" y="201"/>
                  <a:pt x="1" y="206"/>
                </a:cubicBezTo>
                <a:cubicBezTo>
                  <a:pt x="1" y="207"/>
                  <a:pt x="2" y="208"/>
                  <a:pt x="3" y="209"/>
                </a:cubicBezTo>
                <a:cubicBezTo>
                  <a:pt x="10" y="218"/>
                  <a:pt x="19" y="223"/>
                  <a:pt x="26" y="229"/>
                </a:cubicBezTo>
                <a:cubicBezTo>
                  <a:pt x="33" y="235"/>
                  <a:pt x="37" y="240"/>
                  <a:pt x="37" y="248"/>
                </a:cubicBezTo>
                <a:cubicBezTo>
                  <a:pt x="37" y="248"/>
                  <a:pt x="37" y="248"/>
                  <a:pt x="37" y="248"/>
                </a:cubicBezTo>
                <a:cubicBezTo>
                  <a:pt x="37" y="253"/>
                  <a:pt x="39" y="258"/>
                  <a:pt x="42" y="260"/>
                </a:cubicBezTo>
                <a:cubicBezTo>
                  <a:pt x="46" y="263"/>
                  <a:pt x="49" y="265"/>
                  <a:pt x="52" y="265"/>
                </a:cubicBezTo>
                <a:cubicBezTo>
                  <a:pt x="59" y="267"/>
                  <a:pt x="66" y="267"/>
                  <a:pt x="68" y="268"/>
                </a:cubicBezTo>
                <a:cubicBezTo>
                  <a:pt x="69" y="268"/>
                  <a:pt x="69" y="268"/>
                  <a:pt x="70" y="268"/>
                </a:cubicBezTo>
                <a:cubicBezTo>
                  <a:pt x="111" y="270"/>
                  <a:pt x="153" y="275"/>
                  <a:pt x="196" y="275"/>
                </a:cubicBezTo>
                <a:cubicBezTo>
                  <a:pt x="196" y="275"/>
                  <a:pt x="196" y="275"/>
                  <a:pt x="196" y="275"/>
                </a:cubicBezTo>
                <a:cubicBezTo>
                  <a:pt x="285" y="275"/>
                  <a:pt x="373" y="273"/>
                  <a:pt x="461" y="274"/>
                </a:cubicBezTo>
                <a:cubicBezTo>
                  <a:pt x="461" y="275"/>
                  <a:pt x="461" y="275"/>
                  <a:pt x="462" y="274"/>
                </a:cubicBezTo>
                <a:cubicBezTo>
                  <a:pt x="506" y="273"/>
                  <a:pt x="552" y="272"/>
                  <a:pt x="597" y="263"/>
                </a:cubicBezTo>
                <a:cubicBezTo>
                  <a:pt x="598" y="263"/>
                  <a:pt x="599" y="263"/>
                  <a:pt x="600" y="262"/>
                </a:cubicBezTo>
                <a:cubicBezTo>
                  <a:pt x="604" y="260"/>
                  <a:pt x="606" y="256"/>
                  <a:pt x="607" y="252"/>
                </a:cubicBezTo>
                <a:cubicBezTo>
                  <a:pt x="608" y="249"/>
                  <a:pt x="608" y="246"/>
                  <a:pt x="608" y="244"/>
                </a:cubicBezTo>
                <a:cubicBezTo>
                  <a:pt x="608" y="239"/>
                  <a:pt x="608" y="238"/>
                  <a:pt x="609" y="237"/>
                </a:cubicBezTo>
                <a:cubicBezTo>
                  <a:pt x="610" y="237"/>
                  <a:pt x="611" y="236"/>
                  <a:pt x="611" y="235"/>
                </a:cubicBezTo>
                <a:cubicBezTo>
                  <a:pt x="613" y="232"/>
                  <a:pt x="619" y="228"/>
                  <a:pt x="625" y="224"/>
                </a:cubicBezTo>
                <a:cubicBezTo>
                  <a:pt x="631" y="220"/>
                  <a:pt x="638" y="215"/>
                  <a:pt x="641" y="205"/>
                </a:cubicBezTo>
                <a:cubicBezTo>
                  <a:pt x="642" y="201"/>
                  <a:pt x="640" y="197"/>
                  <a:pt x="635" y="19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3073653" y="3806129"/>
            <a:ext cx="313284" cy="313282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12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5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3122041" y="4622222"/>
            <a:ext cx="227022" cy="330930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17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8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3006404" y="2389771"/>
            <a:ext cx="397442" cy="397440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20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21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6140769" y="2548087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145454" y="2855864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6140769" y="38637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145454" y="417154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6140769" y="480380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145454" y="511158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024113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67"/>
          <p:cNvSpPr>
            <a:spLocks noEditPoints="1"/>
          </p:cNvSpPr>
          <p:nvPr/>
        </p:nvSpPr>
        <p:spPr bwMode="auto">
          <a:xfrm>
            <a:off x="4242411" y="503519"/>
            <a:ext cx="842221" cy="1131617"/>
          </a:xfrm>
          <a:custGeom>
            <a:avLst/>
            <a:gdLst>
              <a:gd name="T0" fmla="*/ 48 w 96"/>
              <a:gd name="T1" fmla="*/ 0 h 128"/>
              <a:gd name="T2" fmla="*/ 0 w 96"/>
              <a:gd name="T3" fmla="*/ 48 h 128"/>
              <a:gd name="T4" fmla="*/ 48 w 96"/>
              <a:gd name="T5" fmla="*/ 128 h 128"/>
              <a:gd name="T6" fmla="*/ 96 w 96"/>
              <a:gd name="T7" fmla="*/ 48 h 128"/>
              <a:gd name="T8" fmla="*/ 48 w 96"/>
              <a:gd name="T9" fmla="*/ 0 h 128"/>
              <a:gd name="T10" fmla="*/ 48 w 96"/>
              <a:gd name="T11" fmla="*/ 68 h 128"/>
              <a:gd name="T12" fmla="*/ 28 w 96"/>
              <a:gd name="T13" fmla="*/ 48 h 128"/>
              <a:gd name="T14" fmla="*/ 48 w 96"/>
              <a:gd name="T15" fmla="*/ 28 h 128"/>
              <a:gd name="T16" fmla="*/ 68 w 96"/>
              <a:gd name="T17" fmla="*/ 48 h 128"/>
              <a:gd name="T18" fmla="*/ 48 w 96"/>
              <a:gd name="T19" fmla="*/ 68 h 128"/>
              <a:gd name="T20" fmla="*/ 48 w 96"/>
              <a:gd name="T21" fmla="*/ 36 h 128"/>
              <a:gd name="T22" fmla="*/ 36 w 96"/>
              <a:gd name="T23" fmla="*/ 48 h 128"/>
              <a:gd name="T24" fmla="*/ 48 w 96"/>
              <a:gd name="T25" fmla="*/ 60 h 128"/>
              <a:gd name="T26" fmla="*/ 60 w 96"/>
              <a:gd name="T27" fmla="*/ 48 h 128"/>
              <a:gd name="T28" fmla="*/ 48 w 96"/>
              <a:gd name="T29" fmla="*/ 3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6" h="128">
                <a:moveTo>
                  <a:pt x="48" y="0"/>
                </a:moveTo>
                <a:cubicBezTo>
                  <a:pt x="21" y="0"/>
                  <a:pt x="0" y="21"/>
                  <a:pt x="0" y="48"/>
                </a:cubicBezTo>
                <a:cubicBezTo>
                  <a:pt x="0" y="68"/>
                  <a:pt x="40" y="128"/>
                  <a:pt x="48" y="128"/>
                </a:cubicBezTo>
                <a:cubicBezTo>
                  <a:pt x="56" y="128"/>
                  <a:pt x="96" y="68"/>
                  <a:pt x="96" y="48"/>
                </a:cubicBezTo>
                <a:cubicBezTo>
                  <a:pt x="96" y="21"/>
                  <a:pt x="75" y="0"/>
                  <a:pt x="48" y="0"/>
                </a:cubicBezTo>
                <a:close/>
                <a:moveTo>
                  <a:pt x="48" y="68"/>
                </a:moveTo>
                <a:cubicBezTo>
                  <a:pt x="37" y="68"/>
                  <a:pt x="28" y="59"/>
                  <a:pt x="28" y="48"/>
                </a:cubicBezTo>
                <a:cubicBezTo>
                  <a:pt x="28" y="37"/>
                  <a:pt x="37" y="28"/>
                  <a:pt x="48" y="28"/>
                </a:cubicBezTo>
                <a:cubicBezTo>
                  <a:pt x="59" y="28"/>
                  <a:pt x="68" y="37"/>
                  <a:pt x="68" y="48"/>
                </a:cubicBezTo>
                <a:cubicBezTo>
                  <a:pt x="68" y="59"/>
                  <a:pt x="59" y="68"/>
                  <a:pt x="48" y="68"/>
                </a:cubicBezTo>
                <a:close/>
                <a:moveTo>
                  <a:pt x="48" y="36"/>
                </a:moveTo>
                <a:cubicBezTo>
                  <a:pt x="41" y="36"/>
                  <a:pt x="36" y="41"/>
                  <a:pt x="36" y="48"/>
                </a:cubicBezTo>
                <a:cubicBezTo>
                  <a:pt x="36" y="55"/>
                  <a:pt x="41" y="60"/>
                  <a:pt x="48" y="60"/>
                </a:cubicBezTo>
                <a:cubicBezTo>
                  <a:pt x="55" y="60"/>
                  <a:pt x="60" y="55"/>
                  <a:pt x="60" y="48"/>
                </a:cubicBezTo>
                <a:cubicBezTo>
                  <a:pt x="60" y="41"/>
                  <a:pt x="55" y="36"/>
                  <a:pt x="48" y="3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/>
          <p:cNvGrpSpPr/>
          <p:nvPr/>
        </p:nvGrpSpPr>
        <p:grpSpPr>
          <a:xfrm>
            <a:off x="3175" y="2632991"/>
            <a:ext cx="12188825" cy="4225009"/>
            <a:chOff x="3175" y="2632991"/>
            <a:chExt cx="12188825" cy="4225009"/>
          </a:xfrm>
        </p:grpSpPr>
        <p:sp>
          <p:nvSpPr>
            <p:cNvPr id="5" name="Rectangle 4"/>
            <p:cNvSpPr/>
            <p:nvPr/>
          </p:nvSpPr>
          <p:spPr>
            <a:xfrm>
              <a:off x="3175" y="5377105"/>
              <a:ext cx="12188825" cy="1480895"/>
            </a:xfrm>
            <a:prstGeom prst="rect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Freeform 13"/>
            <p:cNvSpPr>
              <a:spLocks/>
            </p:cNvSpPr>
            <p:nvPr/>
          </p:nvSpPr>
          <p:spPr bwMode="auto">
            <a:xfrm>
              <a:off x="10164502" y="3894616"/>
              <a:ext cx="2027498" cy="1482489"/>
            </a:xfrm>
            <a:custGeom>
              <a:avLst/>
              <a:gdLst>
                <a:gd name="T0" fmla="*/ 1230 w 1276"/>
                <a:gd name="T1" fmla="*/ 748 h 933"/>
                <a:gd name="T2" fmla="*/ 1221 w 1276"/>
                <a:gd name="T3" fmla="*/ 748 h 933"/>
                <a:gd name="T4" fmla="*/ 1206 w 1276"/>
                <a:gd name="T5" fmla="*/ 748 h 933"/>
                <a:gd name="T6" fmla="*/ 1211 w 1276"/>
                <a:gd name="T7" fmla="*/ 216 h 933"/>
                <a:gd name="T8" fmla="*/ 1218 w 1276"/>
                <a:gd name="T9" fmla="*/ 216 h 933"/>
                <a:gd name="T10" fmla="*/ 1221 w 1276"/>
                <a:gd name="T11" fmla="*/ 214 h 933"/>
                <a:gd name="T12" fmla="*/ 1218 w 1276"/>
                <a:gd name="T13" fmla="*/ 185 h 933"/>
                <a:gd name="T14" fmla="*/ 1206 w 1276"/>
                <a:gd name="T15" fmla="*/ 182 h 933"/>
                <a:gd name="T16" fmla="*/ 1192 w 1276"/>
                <a:gd name="T17" fmla="*/ 180 h 933"/>
                <a:gd name="T18" fmla="*/ 1182 w 1276"/>
                <a:gd name="T19" fmla="*/ 0 h 933"/>
                <a:gd name="T20" fmla="*/ 1172 w 1276"/>
                <a:gd name="T21" fmla="*/ 180 h 933"/>
                <a:gd name="T22" fmla="*/ 1158 w 1276"/>
                <a:gd name="T23" fmla="*/ 180 h 933"/>
                <a:gd name="T24" fmla="*/ 1143 w 1276"/>
                <a:gd name="T25" fmla="*/ 182 h 933"/>
                <a:gd name="T26" fmla="*/ 1141 w 1276"/>
                <a:gd name="T27" fmla="*/ 212 h 933"/>
                <a:gd name="T28" fmla="*/ 1143 w 1276"/>
                <a:gd name="T29" fmla="*/ 214 h 933"/>
                <a:gd name="T30" fmla="*/ 1151 w 1276"/>
                <a:gd name="T31" fmla="*/ 214 h 933"/>
                <a:gd name="T32" fmla="*/ 1071 w 1276"/>
                <a:gd name="T33" fmla="*/ 659 h 933"/>
                <a:gd name="T34" fmla="*/ 659 w 1276"/>
                <a:gd name="T35" fmla="*/ 496 h 933"/>
                <a:gd name="T36" fmla="*/ 666 w 1276"/>
                <a:gd name="T37" fmla="*/ 491 h 933"/>
                <a:gd name="T38" fmla="*/ 611 w 1276"/>
                <a:gd name="T39" fmla="*/ 430 h 933"/>
                <a:gd name="T40" fmla="*/ 620 w 1276"/>
                <a:gd name="T41" fmla="*/ 425 h 933"/>
                <a:gd name="T42" fmla="*/ 606 w 1276"/>
                <a:gd name="T43" fmla="*/ 420 h 933"/>
                <a:gd name="T44" fmla="*/ 608 w 1276"/>
                <a:gd name="T45" fmla="*/ 406 h 933"/>
                <a:gd name="T46" fmla="*/ 606 w 1276"/>
                <a:gd name="T47" fmla="*/ 389 h 933"/>
                <a:gd name="T48" fmla="*/ 594 w 1276"/>
                <a:gd name="T49" fmla="*/ 379 h 933"/>
                <a:gd name="T50" fmla="*/ 586 w 1276"/>
                <a:gd name="T51" fmla="*/ 377 h 933"/>
                <a:gd name="T52" fmla="*/ 569 w 1276"/>
                <a:gd name="T53" fmla="*/ 377 h 933"/>
                <a:gd name="T54" fmla="*/ 562 w 1276"/>
                <a:gd name="T55" fmla="*/ 379 h 933"/>
                <a:gd name="T56" fmla="*/ 552 w 1276"/>
                <a:gd name="T57" fmla="*/ 391 h 933"/>
                <a:gd name="T58" fmla="*/ 548 w 1276"/>
                <a:gd name="T59" fmla="*/ 399 h 933"/>
                <a:gd name="T60" fmla="*/ 548 w 1276"/>
                <a:gd name="T61" fmla="*/ 413 h 933"/>
                <a:gd name="T62" fmla="*/ 552 w 1276"/>
                <a:gd name="T63" fmla="*/ 423 h 933"/>
                <a:gd name="T64" fmla="*/ 538 w 1276"/>
                <a:gd name="T65" fmla="*/ 425 h 933"/>
                <a:gd name="T66" fmla="*/ 548 w 1276"/>
                <a:gd name="T67" fmla="*/ 430 h 933"/>
                <a:gd name="T68" fmla="*/ 519 w 1276"/>
                <a:gd name="T69" fmla="*/ 491 h 933"/>
                <a:gd name="T70" fmla="*/ 412 w 1276"/>
                <a:gd name="T71" fmla="*/ 491 h 933"/>
                <a:gd name="T72" fmla="*/ 402 w 1276"/>
                <a:gd name="T73" fmla="*/ 491 h 933"/>
                <a:gd name="T74" fmla="*/ 359 w 1276"/>
                <a:gd name="T75" fmla="*/ 464 h 933"/>
                <a:gd name="T76" fmla="*/ 366 w 1276"/>
                <a:gd name="T77" fmla="*/ 459 h 933"/>
                <a:gd name="T78" fmla="*/ 204 w 1276"/>
                <a:gd name="T79" fmla="*/ 447 h 933"/>
                <a:gd name="T80" fmla="*/ 194 w 1276"/>
                <a:gd name="T81" fmla="*/ 416 h 933"/>
                <a:gd name="T82" fmla="*/ 177 w 1276"/>
                <a:gd name="T83" fmla="*/ 391 h 933"/>
                <a:gd name="T84" fmla="*/ 155 w 1276"/>
                <a:gd name="T85" fmla="*/ 369 h 933"/>
                <a:gd name="T86" fmla="*/ 141 w 1276"/>
                <a:gd name="T87" fmla="*/ 360 h 933"/>
                <a:gd name="T88" fmla="*/ 114 w 1276"/>
                <a:gd name="T89" fmla="*/ 350 h 933"/>
                <a:gd name="T90" fmla="*/ 112 w 1276"/>
                <a:gd name="T91" fmla="*/ 348 h 933"/>
                <a:gd name="T92" fmla="*/ 97 w 1276"/>
                <a:gd name="T93" fmla="*/ 345 h 933"/>
                <a:gd name="T94" fmla="*/ 92 w 1276"/>
                <a:gd name="T95" fmla="*/ 345 h 933"/>
                <a:gd name="T96" fmla="*/ 88 w 1276"/>
                <a:gd name="T97" fmla="*/ 345 h 933"/>
                <a:gd name="T98" fmla="*/ 78 w 1276"/>
                <a:gd name="T99" fmla="*/ 263 h 933"/>
                <a:gd name="T100" fmla="*/ 73 w 1276"/>
                <a:gd name="T101" fmla="*/ 345 h 933"/>
                <a:gd name="T102" fmla="*/ 68 w 1276"/>
                <a:gd name="T103" fmla="*/ 345 h 933"/>
                <a:gd name="T104" fmla="*/ 51 w 1276"/>
                <a:gd name="T105" fmla="*/ 348 h 933"/>
                <a:gd name="T106" fmla="*/ 51 w 1276"/>
                <a:gd name="T107" fmla="*/ 348 h 933"/>
                <a:gd name="T108" fmla="*/ 37 w 1276"/>
                <a:gd name="T109" fmla="*/ 355 h 933"/>
                <a:gd name="T110" fmla="*/ 22 w 1276"/>
                <a:gd name="T111" fmla="*/ 360 h 933"/>
                <a:gd name="T112" fmla="*/ 0 w 1276"/>
                <a:gd name="T113" fmla="*/ 374 h 933"/>
                <a:gd name="T114" fmla="*/ 1276 w 1276"/>
                <a:gd name="T115" fmla="*/ 933 h 933"/>
                <a:gd name="T116" fmla="*/ 1233 w 1276"/>
                <a:gd name="T117" fmla="*/ 739 h 9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6" h="933">
                  <a:moveTo>
                    <a:pt x="1233" y="746"/>
                  </a:moveTo>
                  <a:lnTo>
                    <a:pt x="1230" y="748"/>
                  </a:lnTo>
                  <a:lnTo>
                    <a:pt x="1228" y="748"/>
                  </a:lnTo>
                  <a:lnTo>
                    <a:pt x="1221" y="748"/>
                  </a:lnTo>
                  <a:lnTo>
                    <a:pt x="1216" y="748"/>
                  </a:lnTo>
                  <a:lnTo>
                    <a:pt x="1206" y="748"/>
                  </a:lnTo>
                  <a:lnTo>
                    <a:pt x="1206" y="741"/>
                  </a:lnTo>
                  <a:lnTo>
                    <a:pt x="1211" y="216"/>
                  </a:lnTo>
                  <a:lnTo>
                    <a:pt x="1213" y="216"/>
                  </a:lnTo>
                  <a:lnTo>
                    <a:pt x="1218" y="216"/>
                  </a:lnTo>
                  <a:lnTo>
                    <a:pt x="1221" y="214"/>
                  </a:lnTo>
                  <a:lnTo>
                    <a:pt x="1221" y="214"/>
                  </a:lnTo>
                  <a:lnTo>
                    <a:pt x="1221" y="185"/>
                  </a:lnTo>
                  <a:lnTo>
                    <a:pt x="1218" y="185"/>
                  </a:lnTo>
                  <a:lnTo>
                    <a:pt x="1213" y="182"/>
                  </a:lnTo>
                  <a:lnTo>
                    <a:pt x="1206" y="182"/>
                  </a:lnTo>
                  <a:lnTo>
                    <a:pt x="1197" y="180"/>
                  </a:lnTo>
                  <a:lnTo>
                    <a:pt x="1192" y="180"/>
                  </a:lnTo>
                  <a:lnTo>
                    <a:pt x="1192" y="93"/>
                  </a:lnTo>
                  <a:lnTo>
                    <a:pt x="1182" y="0"/>
                  </a:lnTo>
                  <a:lnTo>
                    <a:pt x="1175" y="90"/>
                  </a:lnTo>
                  <a:lnTo>
                    <a:pt x="1172" y="180"/>
                  </a:lnTo>
                  <a:lnTo>
                    <a:pt x="1165" y="180"/>
                  </a:lnTo>
                  <a:lnTo>
                    <a:pt x="1158" y="180"/>
                  </a:lnTo>
                  <a:lnTo>
                    <a:pt x="1151" y="180"/>
                  </a:lnTo>
                  <a:lnTo>
                    <a:pt x="1143" y="182"/>
                  </a:lnTo>
                  <a:lnTo>
                    <a:pt x="1141" y="182"/>
                  </a:lnTo>
                  <a:lnTo>
                    <a:pt x="1141" y="212"/>
                  </a:lnTo>
                  <a:lnTo>
                    <a:pt x="1141" y="212"/>
                  </a:lnTo>
                  <a:lnTo>
                    <a:pt x="1143" y="214"/>
                  </a:lnTo>
                  <a:lnTo>
                    <a:pt x="1148" y="214"/>
                  </a:lnTo>
                  <a:lnTo>
                    <a:pt x="1151" y="214"/>
                  </a:lnTo>
                  <a:lnTo>
                    <a:pt x="1146" y="714"/>
                  </a:lnTo>
                  <a:lnTo>
                    <a:pt x="1071" y="659"/>
                  </a:lnTo>
                  <a:lnTo>
                    <a:pt x="661" y="651"/>
                  </a:lnTo>
                  <a:lnTo>
                    <a:pt x="659" y="496"/>
                  </a:lnTo>
                  <a:lnTo>
                    <a:pt x="666" y="496"/>
                  </a:lnTo>
                  <a:lnTo>
                    <a:pt x="666" y="491"/>
                  </a:lnTo>
                  <a:lnTo>
                    <a:pt x="611" y="491"/>
                  </a:lnTo>
                  <a:lnTo>
                    <a:pt x="611" y="430"/>
                  </a:lnTo>
                  <a:lnTo>
                    <a:pt x="620" y="428"/>
                  </a:lnTo>
                  <a:lnTo>
                    <a:pt x="620" y="425"/>
                  </a:lnTo>
                  <a:lnTo>
                    <a:pt x="603" y="423"/>
                  </a:lnTo>
                  <a:lnTo>
                    <a:pt x="606" y="420"/>
                  </a:lnTo>
                  <a:lnTo>
                    <a:pt x="608" y="413"/>
                  </a:lnTo>
                  <a:lnTo>
                    <a:pt x="608" y="406"/>
                  </a:lnTo>
                  <a:lnTo>
                    <a:pt x="608" y="399"/>
                  </a:lnTo>
                  <a:lnTo>
                    <a:pt x="606" y="389"/>
                  </a:lnTo>
                  <a:lnTo>
                    <a:pt x="601" y="384"/>
                  </a:lnTo>
                  <a:lnTo>
                    <a:pt x="594" y="379"/>
                  </a:lnTo>
                  <a:lnTo>
                    <a:pt x="586" y="377"/>
                  </a:lnTo>
                  <a:lnTo>
                    <a:pt x="586" y="377"/>
                  </a:lnTo>
                  <a:lnTo>
                    <a:pt x="577" y="374"/>
                  </a:lnTo>
                  <a:lnTo>
                    <a:pt x="569" y="377"/>
                  </a:lnTo>
                  <a:lnTo>
                    <a:pt x="569" y="377"/>
                  </a:lnTo>
                  <a:lnTo>
                    <a:pt x="562" y="379"/>
                  </a:lnTo>
                  <a:lnTo>
                    <a:pt x="557" y="384"/>
                  </a:lnTo>
                  <a:lnTo>
                    <a:pt x="552" y="391"/>
                  </a:lnTo>
                  <a:lnTo>
                    <a:pt x="548" y="399"/>
                  </a:lnTo>
                  <a:lnTo>
                    <a:pt x="548" y="399"/>
                  </a:lnTo>
                  <a:lnTo>
                    <a:pt x="548" y="406"/>
                  </a:lnTo>
                  <a:lnTo>
                    <a:pt x="548" y="413"/>
                  </a:lnTo>
                  <a:lnTo>
                    <a:pt x="552" y="420"/>
                  </a:lnTo>
                  <a:lnTo>
                    <a:pt x="552" y="423"/>
                  </a:lnTo>
                  <a:lnTo>
                    <a:pt x="552" y="423"/>
                  </a:lnTo>
                  <a:lnTo>
                    <a:pt x="538" y="425"/>
                  </a:lnTo>
                  <a:lnTo>
                    <a:pt x="538" y="430"/>
                  </a:lnTo>
                  <a:lnTo>
                    <a:pt x="548" y="430"/>
                  </a:lnTo>
                  <a:lnTo>
                    <a:pt x="550" y="491"/>
                  </a:lnTo>
                  <a:lnTo>
                    <a:pt x="519" y="491"/>
                  </a:lnTo>
                  <a:lnTo>
                    <a:pt x="509" y="491"/>
                  </a:lnTo>
                  <a:lnTo>
                    <a:pt x="412" y="491"/>
                  </a:lnTo>
                  <a:lnTo>
                    <a:pt x="412" y="491"/>
                  </a:lnTo>
                  <a:lnTo>
                    <a:pt x="402" y="491"/>
                  </a:lnTo>
                  <a:lnTo>
                    <a:pt x="359" y="491"/>
                  </a:lnTo>
                  <a:lnTo>
                    <a:pt x="359" y="464"/>
                  </a:lnTo>
                  <a:lnTo>
                    <a:pt x="366" y="464"/>
                  </a:lnTo>
                  <a:lnTo>
                    <a:pt x="366" y="459"/>
                  </a:lnTo>
                  <a:lnTo>
                    <a:pt x="206" y="459"/>
                  </a:lnTo>
                  <a:lnTo>
                    <a:pt x="204" y="447"/>
                  </a:lnTo>
                  <a:lnTo>
                    <a:pt x="201" y="430"/>
                  </a:lnTo>
                  <a:lnTo>
                    <a:pt x="194" y="416"/>
                  </a:lnTo>
                  <a:lnTo>
                    <a:pt x="187" y="403"/>
                  </a:lnTo>
                  <a:lnTo>
                    <a:pt x="177" y="391"/>
                  </a:lnTo>
                  <a:lnTo>
                    <a:pt x="167" y="379"/>
                  </a:lnTo>
                  <a:lnTo>
                    <a:pt x="155" y="369"/>
                  </a:lnTo>
                  <a:lnTo>
                    <a:pt x="141" y="362"/>
                  </a:lnTo>
                  <a:lnTo>
                    <a:pt x="141" y="360"/>
                  </a:lnTo>
                  <a:lnTo>
                    <a:pt x="126" y="355"/>
                  </a:lnTo>
                  <a:lnTo>
                    <a:pt x="114" y="350"/>
                  </a:lnTo>
                  <a:lnTo>
                    <a:pt x="114" y="348"/>
                  </a:lnTo>
                  <a:lnTo>
                    <a:pt x="112" y="348"/>
                  </a:lnTo>
                  <a:lnTo>
                    <a:pt x="112" y="348"/>
                  </a:lnTo>
                  <a:lnTo>
                    <a:pt x="97" y="345"/>
                  </a:lnTo>
                  <a:lnTo>
                    <a:pt x="95" y="345"/>
                  </a:lnTo>
                  <a:lnTo>
                    <a:pt x="92" y="345"/>
                  </a:lnTo>
                  <a:lnTo>
                    <a:pt x="90" y="345"/>
                  </a:lnTo>
                  <a:lnTo>
                    <a:pt x="88" y="345"/>
                  </a:lnTo>
                  <a:lnTo>
                    <a:pt x="90" y="263"/>
                  </a:lnTo>
                  <a:lnTo>
                    <a:pt x="78" y="263"/>
                  </a:lnTo>
                  <a:lnTo>
                    <a:pt x="75" y="345"/>
                  </a:lnTo>
                  <a:lnTo>
                    <a:pt x="73" y="345"/>
                  </a:lnTo>
                  <a:lnTo>
                    <a:pt x="71" y="345"/>
                  </a:lnTo>
                  <a:lnTo>
                    <a:pt x="68" y="345"/>
                  </a:lnTo>
                  <a:lnTo>
                    <a:pt x="54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50"/>
                  </a:lnTo>
                  <a:lnTo>
                    <a:pt x="37" y="355"/>
                  </a:lnTo>
                  <a:lnTo>
                    <a:pt x="22" y="360"/>
                  </a:lnTo>
                  <a:lnTo>
                    <a:pt x="22" y="360"/>
                  </a:lnTo>
                  <a:lnTo>
                    <a:pt x="8" y="369"/>
                  </a:lnTo>
                  <a:lnTo>
                    <a:pt x="0" y="374"/>
                  </a:lnTo>
                  <a:lnTo>
                    <a:pt x="0" y="933"/>
                  </a:lnTo>
                  <a:lnTo>
                    <a:pt x="1276" y="933"/>
                  </a:lnTo>
                  <a:lnTo>
                    <a:pt x="1276" y="739"/>
                  </a:lnTo>
                  <a:lnTo>
                    <a:pt x="1233" y="739"/>
                  </a:lnTo>
                  <a:lnTo>
                    <a:pt x="1233" y="74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14"/>
            <p:cNvSpPr>
              <a:spLocks noEditPoints="1"/>
            </p:cNvSpPr>
            <p:nvPr/>
          </p:nvSpPr>
          <p:spPr bwMode="auto">
            <a:xfrm>
              <a:off x="8129058" y="2872922"/>
              <a:ext cx="2035444" cy="2504183"/>
            </a:xfrm>
            <a:custGeom>
              <a:avLst/>
              <a:gdLst>
                <a:gd name="T0" fmla="*/ 1247 w 1281"/>
                <a:gd name="T1" fmla="*/ 1059 h 1576"/>
                <a:gd name="T2" fmla="*/ 1063 w 1281"/>
                <a:gd name="T3" fmla="*/ 1107 h 1576"/>
                <a:gd name="T4" fmla="*/ 1010 w 1281"/>
                <a:gd name="T5" fmla="*/ 634 h 1576"/>
                <a:gd name="T6" fmla="*/ 879 w 1281"/>
                <a:gd name="T7" fmla="*/ 801 h 1576"/>
                <a:gd name="T8" fmla="*/ 831 w 1281"/>
                <a:gd name="T9" fmla="*/ 306 h 1576"/>
                <a:gd name="T10" fmla="*/ 882 w 1281"/>
                <a:gd name="T11" fmla="*/ 296 h 1576"/>
                <a:gd name="T12" fmla="*/ 882 w 1281"/>
                <a:gd name="T13" fmla="*/ 264 h 1576"/>
                <a:gd name="T14" fmla="*/ 884 w 1281"/>
                <a:gd name="T15" fmla="*/ 245 h 1576"/>
                <a:gd name="T16" fmla="*/ 879 w 1281"/>
                <a:gd name="T17" fmla="*/ 89 h 1576"/>
                <a:gd name="T18" fmla="*/ 877 w 1281"/>
                <a:gd name="T19" fmla="*/ 143 h 1576"/>
                <a:gd name="T20" fmla="*/ 795 w 1281"/>
                <a:gd name="T21" fmla="*/ 111 h 1576"/>
                <a:gd name="T22" fmla="*/ 790 w 1281"/>
                <a:gd name="T23" fmla="*/ 145 h 1576"/>
                <a:gd name="T24" fmla="*/ 710 w 1281"/>
                <a:gd name="T25" fmla="*/ 114 h 1576"/>
                <a:gd name="T26" fmla="*/ 703 w 1281"/>
                <a:gd name="T27" fmla="*/ 89 h 1576"/>
                <a:gd name="T28" fmla="*/ 623 w 1281"/>
                <a:gd name="T29" fmla="*/ 153 h 1576"/>
                <a:gd name="T30" fmla="*/ 615 w 1281"/>
                <a:gd name="T31" fmla="*/ 153 h 1576"/>
                <a:gd name="T32" fmla="*/ 615 w 1281"/>
                <a:gd name="T33" fmla="*/ 89 h 1576"/>
                <a:gd name="T34" fmla="*/ 536 w 1281"/>
                <a:gd name="T35" fmla="*/ 153 h 1576"/>
                <a:gd name="T36" fmla="*/ 528 w 1281"/>
                <a:gd name="T37" fmla="*/ 153 h 1576"/>
                <a:gd name="T38" fmla="*/ 526 w 1281"/>
                <a:gd name="T39" fmla="*/ 0 h 1576"/>
                <a:gd name="T40" fmla="*/ 521 w 1281"/>
                <a:gd name="T41" fmla="*/ 145 h 1576"/>
                <a:gd name="T42" fmla="*/ 499 w 1281"/>
                <a:gd name="T43" fmla="*/ 189 h 1576"/>
                <a:gd name="T44" fmla="*/ 468 w 1281"/>
                <a:gd name="T45" fmla="*/ 191 h 1576"/>
                <a:gd name="T46" fmla="*/ 448 w 1281"/>
                <a:gd name="T47" fmla="*/ 191 h 1576"/>
                <a:gd name="T48" fmla="*/ 429 w 1281"/>
                <a:gd name="T49" fmla="*/ 194 h 1576"/>
                <a:gd name="T50" fmla="*/ 412 w 1281"/>
                <a:gd name="T51" fmla="*/ 196 h 1576"/>
                <a:gd name="T52" fmla="*/ 395 w 1281"/>
                <a:gd name="T53" fmla="*/ 199 h 1576"/>
                <a:gd name="T54" fmla="*/ 366 w 1281"/>
                <a:gd name="T55" fmla="*/ 206 h 1576"/>
                <a:gd name="T56" fmla="*/ 354 w 1281"/>
                <a:gd name="T57" fmla="*/ 208 h 1576"/>
                <a:gd name="T58" fmla="*/ 347 w 1281"/>
                <a:gd name="T59" fmla="*/ 213 h 1576"/>
                <a:gd name="T60" fmla="*/ 342 w 1281"/>
                <a:gd name="T61" fmla="*/ 216 h 1576"/>
                <a:gd name="T62" fmla="*/ 342 w 1281"/>
                <a:gd name="T63" fmla="*/ 216 h 1576"/>
                <a:gd name="T64" fmla="*/ 337 w 1281"/>
                <a:gd name="T65" fmla="*/ 221 h 1576"/>
                <a:gd name="T66" fmla="*/ 339 w 1281"/>
                <a:gd name="T67" fmla="*/ 228 h 1576"/>
                <a:gd name="T68" fmla="*/ 337 w 1281"/>
                <a:gd name="T69" fmla="*/ 223 h 1576"/>
                <a:gd name="T70" fmla="*/ 337 w 1281"/>
                <a:gd name="T71" fmla="*/ 228 h 1576"/>
                <a:gd name="T72" fmla="*/ 339 w 1281"/>
                <a:gd name="T73" fmla="*/ 230 h 1576"/>
                <a:gd name="T74" fmla="*/ 342 w 1281"/>
                <a:gd name="T75" fmla="*/ 233 h 1576"/>
                <a:gd name="T76" fmla="*/ 344 w 1281"/>
                <a:gd name="T77" fmla="*/ 238 h 1576"/>
                <a:gd name="T78" fmla="*/ 352 w 1281"/>
                <a:gd name="T79" fmla="*/ 240 h 1576"/>
                <a:gd name="T80" fmla="*/ 359 w 1281"/>
                <a:gd name="T81" fmla="*/ 242 h 1576"/>
                <a:gd name="T82" fmla="*/ 368 w 1281"/>
                <a:gd name="T83" fmla="*/ 245 h 1576"/>
                <a:gd name="T84" fmla="*/ 378 w 1281"/>
                <a:gd name="T85" fmla="*/ 247 h 1576"/>
                <a:gd name="T86" fmla="*/ 390 w 1281"/>
                <a:gd name="T87" fmla="*/ 250 h 1576"/>
                <a:gd name="T88" fmla="*/ 400 w 1281"/>
                <a:gd name="T89" fmla="*/ 252 h 1576"/>
                <a:gd name="T90" fmla="*/ 402 w 1281"/>
                <a:gd name="T91" fmla="*/ 310 h 1576"/>
                <a:gd name="T92" fmla="*/ 402 w 1281"/>
                <a:gd name="T93" fmla="*/ 371 h 1576"/>
                <a:gd name="T94" fmla="*/ 402 w 1281"/>
                <a:gd name="T95" fmla="*/ 400 h 1576"/>
                <a:gd name="T96" fmla="*/ 400 w 1281"/>
                <a:gd name="T97" fmla="*/ 1260 h 1576"/>
                <a:gd name="T98" fmla="*/ 90 w 1281"/>
                <a:gd name="T99" fmla="*/ 383 h 1576"/>
                <a:gd name="T100" fmla="*/ 10 w 1281"/>
                <a:gd name="T101" fmla="*/ 1224 h 1576"/>
                <a:gd name="T102" fmla="*/ 1281 w 1281"/>
                <a:gd name="T103" fmla="*/ 1576 h 1576"/>
                <a:gd name="T104" fmla="*/ 352 w 1281"/>
                <a:gd name="T105" fmla="*/ 228 h 1576"/>
                <a:gd name="T106" fmla="*/ 342 w 1281"/>
                <a:gd name="T107" fmla="*/ 225 h 1576"/>
                <a:gd name="T108" fmla="*/ 342 w 1281"/>
                <a:gd name="T109" fmla="*/ 228 h 1576"/>
                <a:gd name="T110" fmla="*/ 410 w 1281"/>
                <a:gd name="T111" fmla="*/ 199 h 1576"/>
                <a:gd name="T112" fmla="*/ 412 w 1281"/>
                <a:gd name="T113" fmla="*/ 206 h 1576"/>
                <a:gd name="T114" fmla="*/ 419 w 1281"/>
                <a:gd name="T115" fmla="*/ 211 h 1576"/>
                <a:gd name="T116" fmla="*/ 427 w 1281"/>
                <a:gd name="T117" fmla="*/ 196 h 1576"/>
                <a:gd name="T118" fmla="*/ 429 w 1281"/>
                <a:gd name="T119" fmla="*/ 204 h 15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81" h="1576">
                  <a:moveTo>
                    <a:pt x="1281" y="1017"/>
                  </a:moveTo>
                  <a:lnTo>
                    <a:pt x="1277" y="1022"/>
                  </a:lnTo>
                  <a:lnTo>
                    <a:pt x="1264" y="1032"/>
                  </a:lnTo>
                  <a:lnTo>
                    <a:pt x="1255" y="1044"/>
                  </a:lnTo>
                  <a:lnTo>
                    <a:pt x="1247" y="1059"/>
                  </a:lnTo>
                  <a:lnTo>
                    <a:pt x="1240" y="1073"/>
                  </a:lnTo>
                  <a:lnTo>
                    <a:pt x="1235" y="1090"/>
                  </a:lnTo>
                  <a:lnTo>
                    <a:pt x="1235" y="1102"/>
                  </a:lnTo>
                  <a:lnTo>
                    <a:pt x="1063" y="1102"/>
                  </a:lnTo>
                  <a:lnTo>
                    <a:pt x="1063" y="1107"/>
                  </a:lnTo>
                  <a:lnTo>
                    <a:pt x="1071" y="1107"/>
                  </a:lnTo>
                  <a:lnTo>
                    <a:pt x="1071" y="1134"/>
                  </a:lnTo>
                  <a:lnTo>
                    <a:pt x="1051" y="1134"/>
                  </a:lnTo>
                  <a:lnTo>
                    <a:pt x="1051" y="634"/>
                  </a:lnTo>
                  <a:lnTo>
                    <a:pt x="1010" y="634"/>
                  </a:lnTo>
                  <a:lnTo>
                    <a:pt x="1010" y="602"/>
                  </a:lnTo>
                  <a:lnTo>
                    <a:pt x="925" y="602"/>
                  </a:lnTo>
                  <a:lnTo>
                    <a:pt x="925" y="634"/>
                  </a:lnTo>
                  <a:lnTo>
                    <a:pt x="879" y="634"/>
                  </a:lnTo>
                  <a:lnTo>
                    <a:pt x="879" y="801"/>
                  </a:lnTo>
                  <a:lnTo>
                    <a:pt x="848" y="801"/>
                  </a:lnTo>
                  <a:lnTo>
                    <a:pt x="848" y="825"/>
                  </a:lnTo>
                  <a:lnTo>
                    <a:pt x="831" y="825"/>
                  </a:lnTo>
                  <a:lnTo>
                    <a:pt x="831" y="495"/>
                  </a:lnTo>
                  <a:lnTo>
                    <a:pt x="831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82" y="306"/>
                  </a:lnTo>
                  <a:lnTo>
                    <a:pt x="882" y="296"/>
                  </a:lnTo>
                  <a:lnTo>
                    <a:pt x="884" y="296"/>
                  </a:lnTo>
                  <a:lnTo>
                    <a:pt x="887" y="289"/>
                  </a:lnTo>
                  <a:lnTo>
                    <a:pt x="887" y="281"/>
                  </a:lnTo>
                  <a:lnTo>
                    <a:pt x="882" y="281"/>
                  </a:lnTo>
                  <a:lnTo>
                    <a:pt x="882" y="264"/>
                  </a:lnTo>
                  <a:lnTo>
                    <a:pt x="884" y="264"/>
                  </a:lnTo>
                  <a:lnTo>
                    <a:pt x="884" y="262"/>
                  </a:lnTo>
                  <a:lnTo>
                    <a:pt x="884" y="247"/>
                  </a:lnTo>
                  <a:lnTo>
                    <a:pt x="884" y="247"/>
                  </a:lnTo>
                  <a:lnTo>
                    <a:pt x="884" y="245"/>
                  </a:lnTo>
                  <a:lnTo>
                    <a:pt x="884" y="143"/>
                  </a:lnTo>
                  <a:lnTo>
                    <a:pt x="882" y="143"/>
                  </a:lnTo>
                  <a:lnTo>
                    <a:pt x="882" y="89"/>
                  </a:lnTo>
                  <a:lnTo>
                    <a:pt x="879" y="89"/>
                  </a:lnTo>
                  <a:lnTo>
                    <a:pt x="879" y="89"/>
                  </a:lnTo>
                  <a:lnTo>
                    <a:pt x="879" y="111"/>
                  </a:lnTo>
                  <a:lnTo>
                    <a:pt x="877" y="111"/>
                  </a:lnTo>
                  <a:lnTo>
                    <a:pt x="877" y="111"/>
                  </a:lnTo>
                  <a:lnTo>
                    <a:pt x="877" y="143"/>
                  </a:lnTo>
                  <a:lnTo>
                    <a:pt x="877" y="143"/>
                  </a:lnTo>
                  <a:lnTo>
                    <a:pt x="877" y="145"/>
                  </a:lnTo>
                  <a:lnTo>
                    <a:pt x="877" y="150"/>
                  </a:lnTo>
                  <a:lnTo>
                    <a:pt x="795" y="150"/>
                  </a:lnTo>
                  <a:lnTo>
                    <a:pt x="795" y="114"/>
                  </a:lnTo>
                  <a:lnTo>
                    <a:pt x="795" y="111"/>
                  </a:lnTo>
                  <a:lnTo>
                    <a:pt x="792" y="111"/>
                  </a:lnTo>
                  <a:lnTo>
                    <a:pt x="792" y="89"/>
                  </a:lnTo>
                  <a:lnTo>
                    <a:pt x="792" y="89"/>
                  </a:lnTo>
                  <a:lnTo>
                    <a:pt x="790" y="89"/>
                  </a:lnTo>
                  <a:lnTo>
                    <a:pt x="790" y="145"/>
                  </a:lnTo>
                  <a:lnTo>
                    <a:pt x="787" y="145"/>
                  </a:lnTo>
                  <a:lnTo>
                    <a:pt x="787" y="150"/>
                  </a:lnTo>
                  <a:lnTo>
                    <a:pt x="710" y="150"/>
                  </a:lnTo>
                  <a:lnTo>
                    <a:pt x="710" y="114"/>
                  </a:lnTo>
                  <a:lnTo>
                    <a:pt x="710" y="114"/>
                  </a:lnTo>
                  <a:lnTo>
                    <a:pt x="705" y="114"/>
                  </a:lnTo>
                  <a:lnTo>
                    <a:pt x="705" y="145"/>
                  </a:lnTo>
                  <a:lnTo>
                    <a:pt x="705" y="145"/>
                  </a:lnTo>
                  <a:lnTo>
                    <a:pt x="705" y="89"/>
                  </a:lnTo>
                  <a:lnTo>
                    <a:pt x="703" y="89"/>
                  </a:lnTo>
                  <a:lnTo>
                    <a:pt x="700" y="89"/>
                  </a:lnTo>
                  <a:lnTo>
                    <a:pt x="700" y="145"/>
                  </a:lnTo>
                  <a:lnTo>
                    <a:pt x="698" y="145"/>
                  </a:lnTo>
                  <a:lnTo>
                    <a:pt x="698" y="150"/>
                  </a:lnTo>
                  <a:lnTo>
                    <a:pt x="623" y="153"/>
                  </a:lnTo>
                  <a:lnTo>
                    <a:pt x="623" y="114"/>
                  </a:lnTo>
                  <a:lnTo>
                    <a:pt x="623" y="114"/>
                  </a:lnTo>
                  <a:lnTo>
                    <a:pt x="618" y="114"/>
                  </a:lnTo>
                  <a:lnTo>
                    <a:pt x="618" y="153"/>
                  </a:lnTo>
                  <a:lnTo>
                    <a:pt x="615" y="153"/>
                  </a:lnTo>
                  <a:lnTo>
                    <a:pt x="615" y="148"/>
                  </a:lnTo>
                  <a:lnTo>
                    <a:pt x="615" y="145"/>
                  </a:lnTo>
                  <a:lnTo>
                    <a:pt x="615" y="145"/>
                  </a:lnTo>
                  <a:lnTo>
                    <a:pt x="615" y="92"/>
                  </a:lnTo>
                  <a:lnTo>
                    <a:pt x="615" y="89"/>
                  </a:lnTo>
                  <a:lnTo>
                    <a:pt x="611" y="89"/>
                  </a:lnTo>
                  <a:lnTo>
                    <a:pt x="611" y="145"/>
                  </a:lnTo>
                  <a:lnTo>
                    <a:pt x="608" y="145"/>
                  </a:lnTo>
                  <a:lnTo>
                    <a:pt x="608" y="153"/>
                  </a:lnTo>
                  <a:lnTo>
                    <a:pt x="536" y="153"/>
                  </a:lnTo>
                  <a:lnTo>
                    <a:pt x="536" y="114"/>
                  </a:lnTo>
                  <a:lnTo>
                    <a:pt x="536" y="114"/>
                  </a:lnTo>
                  <a:lnTo>
                    <a:pt x="533" y="114"/>
                  </a:lnTo>
                  <a:lnTo>
                    <a:pt x="533" y="153"/>
                  </a:lnTo>
                  <a:lnTo>
                    <a:pt x="528" y="153"/>
                  </a:lnTo>
                  <a:lnTo>
                    <a:pt x="528" y="148"/>
                  </a:lnTo>
                  <a:lnTo>
                    <a:pt x="526" y="145"/>
                  </a:lnTo>
                  <a:lnTo>
                    <a:pt x="526" y="145"/>
                  </a:lnTo>
                  <a:lnTo>
                    <a:pt x="526" y="2"/>
                  </a:lnTo>
                  <a:lnTo>
                    <a:pt x="526" y="0"/>
                  </a:lnTo>
                  <a:lnTo>
                    <a:pt x="521" y="0"/>
                  </a:lnTo>
                  <a:lnTo>
                    <a:pt x="521" y="92"/>
                  </a:lnTo>
                  <a:lnTo>
                    <a:pt x="521" y="92"/>
                  </a:lnTo>
                  <a:lnTo>
                    <a:pt x="521" y="145"/>
                  </a:lnTo>
                  <a:lnTo>
                    <a:pt x="521" y="145"/>
                  </a:lnTo>
                  <a:lnTo>
                    <a:pt x="521" y="187"/>
                  </a:lnTo>
                  <a:lnTo>
                    <a:pt x="511" y="189"/>
                  </a:lnTo>
                  <a:lnTo>
                    <a:pt x="511" y="189"/>
                  </a:lnTo>
                  <a:lnTo>
                    <a:pt x="509" y="189"/>
                  </a:lnTo>
                  <a:lnTo>
                    <a:pt x="499" y="189"/>
                  </a:lnTo>
                  <a:lnTo>
                    <a:pt x="490" y="189"/>
                  </a:lnTo>
                  <a:lnTo>
                    <a:pt x="490" y="189"/>
                  </a:lnTo>
                  <a:lnTo>
                    <a:pt x="487" y="189"/>
                  </a:lnTo>
                  <a:lnTo>
                    <a:pt x="477" y="189"/>
                  </a:lnTo>
                  <a:lnTo>
                    <a:pt x="468" y="191"/>
                  </a:lnTo>
                  <a:lnTo>
                    <a:pt x="468" y="191"/>
                  </a:lnTo>
                  <a:lnTo>
                    <a:pt x="465" y="191"/>
                  </a:lnTo>
                  <a:lnTo>
                    <a:pt x="465" y="191"/>
                  </a:lnTo>
                  <a:lnTo>
                    <a:pt x="456" y="191"/>
                  </a:lnTo>
                  <a:lnTo>
                    <a:pt x="448" y="191"/>
                  </a:lnTo>
                  <a:lnTo>
                    <a:pt x="448" y="191"/>
                  </a:lnTo>
                  <a:lnTo>
                    <a:pt x="446" y="191"/>
                  </a:lnTo>
                  <a:lnTo>
                    <a:pt x="43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19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05" y="199"/>
                  </a:lnTo>
                  <a:lnTo>
                    <a:pt x="398" y="199"/>
                  </a:lnTo>
                  <a:lnTo>
                    <a:pt x="395" y="199"/>
                  </a:lnTo>
                  <a:lnTo>
                    <a:pt x="390" y="201"/>
                  </a:lnTo>
                  <a:lnTo>
                    <a:pt x="383" y="201"/>
                  </a:lnTo>
                  <a:lnTo>
                    <a:pt x="383" y="201"/>
                  </a:lnTo>
                  <a:lnTo>
                    <a:pt x="376" y="204"/>
                  </a:lnTo>
                  <a:lnTo>
                    <a:pt x="366" y="206"/>
                  </a:lnTo>
                  <a:lnTo>
                    <a:pt x="356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49" y="211"/>
                  </a:lnTo>
                  <a:lnTo>
                    <a:pt x="349" y="211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4" y="213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7" y="221"/>
                  </a:lnTo>
                  <a:lnTo>
                    <a:pt x="337" y="221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9" y="228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30"/>
                  </a:lnTo>
                  <a:lnTo>
                    <a:pt x="339" y="230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42" y="233"/>
                  </a:lnTo>
                  <a:lnTo>
                    <a:pt x="342" y="235"/>
                  </a:lnTo>
                  <a:lnTo>
                    <a:pt x="342" y="235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7" y="238"/>
                  </a:lnTo>
                  <a:lnTo>
                    <a:pt x="347" y="238"/>
                  </a:lnTo>
                  <a:lnTo>
                    <a:pt x="349" y="238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6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64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73" y="247"/>
                  </a:lnTo>
                  <a:lnTo>
                    <a:pt x="378" y="247"/>
                  </a:lnTo>
                  <a:lnTo>
                    <a:pt x="378" y="247"/>
                  </a:lnTo>
                  <a:lnTo>
                    <a:pt x="381" y="247"/>
                  </a:lnTo>
                  <a:lnTo>
                    <a:pt x="381" y="247"/>
                  </a:lnTo>
                  <a:lnTo>
                    <a:pt x="385" y="250"/>
                  </a:lnTo>
                  <a:lnTo>
                    <a:pt x="390" y="250"/>
                  </a:lnTo>
                  <a:lnTo>
                    <a:pt x="390" y="250"/>
                  </a:lnTo>
                  <a:lnTo>
                    <a:pt x="393" y="250"/>
                  </a:lnTo>
                  <a:lnTo>
                    <a:pt x="393" y="250"/>
                  </a:lnTo>
                  <a:lnTo>
                    <a:pt x="398" y="252"/>
                  </a:lnTo>
                  <a:lnTo>
                    <a:pt x="400" y="252"/>
                  </a:lnTo>
                  <a:lnTo>
                    <a:pt x="460" y="262"/>
                  </a:lnTo>
                  <a:lnTo>
                    <a:pt x="460" y="301"/>
                  </a:lnTo>
                  <a:lnTo>
                    <a:pt x="436" y="303"/>
                  </a:lnTo>
                  <a:lnTo>
                    <a:pt x="417" y="308"/>
                  </a:lnTo>
                  <a:lnTo>
                    <a:pt x="402" y="310"/>
                  </a:lnTo>
                  <a:lnTo>
                    <a:pt x="398" y="315"/>
                  </a:lnTo>
                  <a:lnTo>
                    <a:pt x="398" y="337"/>
                  </a:lnTo>
                  <a:lnTo>
                    <a:pt x="402" y="342"/>
                  </a:lnTo>
                  <a:lnTo>
                    <a:pt x="402" y="342"/>
                  </a:lnTo>
                  <a:lnTo>
                    <a:pt x="402" y="371"/>
                  </a:lnTo>
                  <a:lnTo>
                    <a:pt x="398" y="374"/>
                  </a:lnTo>
                  <a:lnTo>
                    <a:pt x="398" y="376"/>
                  </a:lnTo>
                  <a:lnTo>
                    <a:pt x="402" y="381"/>
                  </a:lnTo>
                  <a:lnTo>
                    <a:pt x="402" y="381"/>
                  </a:lnTo>
                  <a:lnTo>
                    <a:pt x="402" y="400"/>
                  </a:lnTo>
                  <a:lnTo>
                    <a:pt x="398" y="403"/>
                  </a:lnTo>
                  <a:lnTo>
                    <a:pt x="398" y="412"/>
                  </a:lnTo>
                  <a:lnTo>
                    <a:pt x="402" y="417"/>
                  </a:lnTo>
                  <a:lnTo>
                    <a:pt x="402" y="417"/>
                  </a:lnTo>
                  <a:lnTo>
                    <a:pt x="400" y="1260"/>
                  </a:lnTo>
                  <a:lnTo>
                    <a:pt x="378" y="1260"/>
                  </a:lnTo>
                  <a:lnTo>
                    <a:pt x="376" y="415"/>
                  </a:lnTo>
                  <a:lnTo>
                    <a:pt x="315" y="415"/>
                  </a:lnTo>
                  <a:lnTo>
                    <a:pt x="315" y="383"/>
                  </a:lnTo>
                  <a:lnTo>
                    <a:pt x="90" y="383"/>
                  </a:lnTo>
                  <a:lnTo>
                    <a:pt x="75" y="415"/>
                  </a:lnTo>
                  <a:lnTo>
                    <a:pt x="42" y="415"/>
                  </a:lnTo>
                  <a:lnTo>
                    <a:pt x="17" y="473"/>
                  </a:lnTo>
                  <a:lnTo>
                    <a:pt x="17" y="1224"/>
                  </a:lnTo>
                  <a:lnTo>
                    <a:pt x="10" y="1224"/>
                  </a:lnTo>
                  <a:lnTo>
                    <a:pt x="10" y="1221"/>
                  </a:lnTo>
                  <a:lnTo>
                    <a:pt x="5" y="1219"/>
                  </a:lnTo>
                  <a:lnTo>
                    <a:pt x="0" y="1219"/>
                  </a:lnTo>
                  <a:lnTo>
                    <a:pt x="0" y="1576"/>
                  </a:lnTo>
                  <a:lnTo>
                    <a:pt x="1281" y="1576"/>
                  </a:lnTo>
                  <a:lnTo>
                    <a:pt x="1281" y="1017"/>
                  </a:lnTo>
                  <a:close/>
                  <a:moveTo>
                    <a:pt x="342" y="225"/>
                  </a:moveTo>
                  <a:lnTo>
                    <a:pt x="344" y="225"/>
                  </a:lnTo>
                  <a:lnTo>
                    <a:pt x="344" y="225"/>
                  </a:lnTo>
                  <a:lnTo>
                    <a:pt x="352" y="228"/>
                  </a:lnTo>
                  <a:lnTo>
                    <a:pt x="344" y="225"/>
                  </a:lnTo>
                  <a:lnTo>
                    <a:pt x="344" y="225"/>
                  </a:lnTo>
                  <a:lnTo>
                    <a:pt x="342" y="225"/>
                  </a:lnTo>
                  <a:lnTo>
                    <a:pt x="342" y="223"/>
                  </a:lnTo>
                  <a:lnTo>
                    <a:pt x="342" y="225"/>
                  </a:lnTo>
                  <a:close/>
                  <a:moveTo>
                    <a:pt x="342" y="228"/>
                  </a:moveTo>
                  <a:lnTo>
                    <a:pt x="342" y="228"/>
                  </a:lnTo>
                  <a:lnTo>
                    <a:pt x="339" y="228"/>
                  </a:lnTo>
                  <a:lnTo>
                    <a:pt x="342" y="228"/>
                  </a:lnTo>
                  <a:lnTo>
                    <a:pt x="342" y="228"/>
                  </a:lnTo>
                  <a:lnTo>
                    <a:pt x="361" y="233"/>
                  </a:lnTo>
                  <a:lnTo>
                    <a:pt x="342" y="228"/>
                  </a:lnTo>
                  <a:close/>
                  <a:moveTo>
                    <a:pt x="410" y="199"/>
                  </a:moveTo>
                  <a:lnTo>
                    <a:pt x="410" y="201"/>
                  </a:lnTo>
                  <a:lnTo>
                    <a:pt x="410" y="199"/>
                  </a:lnTo>
                  <a:lnTo>
                    <a:pt x="410" y="199"/>
                  </a:lnTo>
                  <a:lnTo>
                    <a:pt x="410" y="199"/>
                  </a:lnTo>
                  <a:close/>
                  <a:moveTo>
                    <a:pt x="414" y="208"/>
                  </a:move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4" y="208"/>
                  </a:lnTo>
                  <a:lnTo>
                    <a:pt x="419" y="211"/>
                  </a:lnTo>
                  <a:lnTo>
                    <a:pt x="414" y="208"/>
                  </a:lnTo>
                  <a:close/>
                  <a:moveTo>
                    <a:pt x="427" y="199"/>
                  </a:moveTo>
                  <a:lnTo>
                    <a:pt x="427" y="196"/>
                  </a:lnTo>
                  <a:lnTo>
                    <a:pt x="429" y="196"/>
                  </a:lnTo>
                  <a:lnTo>
                    <a:pt x="427" y="196"/>
                  </a:lnTo>
                  <a:lnTo>
                    <a:pt x="427" y="199"/>
                  </a:lnTo>
                  <a:close/>
                  <a:moveTo>
                    <a:pt x="429" y="206"/>
                  </a:moveTo>
                  <a:lnTo>
                    <a:pt x="429" y="204"/>
                  </a:lnTo>
                  <a:lnTo>
                    <a:pt x="429" y="204"/>
                  </a:lnTo>
                  <a:lnTo>
                    <a:pt x="429" y="204"/>
                  </a:lnTo>
                  <a:lnTo>
                    <a:pt x="429" y="206"/>
                  </a:lnTo>
                  <a:lnTo>
                    <a:pt x="431" y="206"/>
                  </a:lnTo>
                  <a:lnTo>
                    <a:pt x="429" y="2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15"/>
            <p:cNvSpPr>
              <a:spLocks/>
            </p:cNvSpPr>
            <p:nvPr/>
          </p:nvSpPr>
          <p:spPr bwMode="auto">
            <a:xfrm>
              <a:off x="6098382" y="3481490"/>
              <a:ext cx="2030676" cy="1895615"/>
            </a:xfrm>
            <a:custGeom>
              <a:avLst/>
              <a:gdLst>
                <a:gd name="T0" fmla="*/ 1278 w 1278"/>
                <a:gd name="T1" fmla="*/ 836 h 1193"/>
                <a:gd name="T2" fmla="*/ 1271 w 1278"/>
                <a:gd name="T3" fmla="*/ 819 h 1193"/>
                <a:gd name="T4" fmla="*/ 1252 w 1278"/>
                <a:gd name="T5" fmla="*/ 821 h 1193"/>
                <a:gd name="T6" fmla="*/ 1242 w 1278"/>
                <a:gd name="T7" fmla="*/ 807 h 1193"/>
                <a:gd name="T8" fmla="*/ 1206 w 1278"/>
                <a:gd name="T9" fmla="*/ 700 h 1193"/>
                <a:gd name="T10" fmla="*/ 1167 w 1278"/>
                <a:gd name="T11" fmla="*/ 693 h 1193"/>
                <a:gd name="T12" fmla="*/ 1126 w 1278"/>
                <a:gd name="T13" fmla="*/ 651 h 1193"/>
                <a:gd name="T14" fmla="*/ 1075 w 1278"/>
                <a:gd name="T15" fmla="*/ 598 h 1193"/>
                <a:gd name="T16" fmla="*/ 1068 w 1278"/>
                <a:gd name="T17" fmla="*/ 586 h 1193"/>
                <a:gd name="T18" fmla="*/ 1053 w 1278"/>
                <a:gd name="T19" fmla="*/ 566 h 1193"/>
                <a:gd name="T20" fmla="*/ 1048 w 1278"/>
                <a:gd name="T21" fmla="*/ 581 h 1193"/>
                <a:gd name="T22" fmla="*/ 1034 w 1278"/>
                <a:gd name="T23" fmla="*/ 593 h 1193"/>
                <a:gd name="T24" fmla="*/ 1034 w 1278"/>
                <a:gd name="T25" fmla="*/ 625 h 1193"/>
                <a:gd name="T26" fmla="*/ 956 w 1278"/>
                <a:gd name="T27" fmla="*/ 685 h 1193"/>
                <a:gd name="T28" fmla="*/ 925 w 1278"/>
                <a:gd name="T29" fmla="*/ 695 h 1193"/>
                <a:gd name="T30" fmla="*/ 884 w 1278"/>
                <a:gd name="T31" fmla="*/ 824 h 1193"/>
                <a:gd name="T32" fmla="*/ 864 w 1278"/>
                <a:gd name="T33" fmla="*/ 807 h 1193"/>
                <a:gd name="T34" fmla="*/ 850 w 1278"/>
                <a:gd name="T35" fmla="*/ 838 h 1193"/>
                <a:gd name="T36" fmla="*/ 833 w 1278"/>
                <a:gd name="T37" fmla="*/ 819 h 1193"/>
                <a:gd name="T38" fmla="*/ 814 w 1278"/>
                <a:gd name="T39" fmla="*/ 841 h 1193"/>
                <a:gd name="T40" fmla="*/ 751 w 1278"/>
                <a:gd name="T41" fmla="*/ 32 h 1193"/>
                <a:gd name="T42" fmla="*/ 445 w 1278"/>
                <a:gd name="T43" fmla="*/ 855 h 1193"/>
                <a:gd name="T44" fmla="*/ 431 w 1278"/>
                <a:gd name="T45" fmla="*/ 739 h 1193"/>
                <a:gd name="T46" fmla="*/ 404 w 1278"/>
                <a:gd name="T47" fmla="*/ 756 h 1193"/>
                <a:gd name="T48" fmla="*/ 378 w 1278"/>
                <a:gd name="T49" fmla="*/ 561 h 1193"/>
                <a:gd name="T50" fmla="*/ 375 w 1278"/>
                <a:gd name="T51" fmla="*/ 547 h 1193"/>
                <a:gd name="T52" fmla="*/ 368 w 1278"/>
                <a:gd name="T53" fmla="*/ 569 h 1193"/>
                <a:gd name="T54" fmla="*/ 351 w 1278"/>
                <a:gd name="T55" fmla="*/ 479 h 1193"/>
                <a:gd name="T56" fmla="*/ 341 w 1278"/>
                <a:gd name="T57" fmla="*/ 348 h 1193"/>
                <a:gd name="T58" fmla="*/ 324 w 1278"/>
                <a:gd name="T59" fmla="*/ 372 h 1193"/>
                <a:gd name="T60" fmla="*/ 312 w 1278"/>
                <a:gd name="T61" fmla="*/ 479 h 1193"/>
                <a:gd name="T62" fmla="*/ 295 w 1278"/>
                <a:gd name="T63" fmla="*/ 561 h 1193"/>
                <a:gd name="T64" fmla="*/ 290 w 1278"/>
                <a:gd name="T65" fmla="*/ 547 h 1193"/>
                <a:gd name="T66" fmla="*/ 288 w 1278"/>
                <a:gd name="T67" fmla="*/ 569 h 1193"/>
                <a:gd name="T68" fmla="*/ 269 w 1278"/>
                <a:gd name="T69" fmla="*/ 693 h 1193"/>
                <a:gd name="T70" fmla="*/ 269 w 1278"/>
                <a:gd name="T71" fmla="*/ 695 h 1193"/>
                <a:gd name="T72" fmla="*/ 261 w 1278"/>
                <a:gd name="T73" fmla="*/ 758 h 1193"/>
                <a:gd name="T74" fmla="*/ 244 w 1278"/>
                <a:gd name="T75" fmla="*/ 712 h 1193"/>
                <a:gd name="T76" fmla="*/ 232 w 1278"/>
                <a:gd name="T77" fmla="*/ 574 h 1193"/>
                <a:gd name="T78" fmla="*/ 208 w 1278"/>
                <a:gd name="T79" fmla="*/ 710 h 1193"/>
                <a:gd name="T80" fmla="*/ 194 w 1278"/>
                <a:gd name="T81" fmla="*/ 748 h 1193"/>
                <a:gd name="T82" fmla="*/ 174 w 1278"/>
                <a:gd name="T83" fmla="*/ 688 h 1193"/>
                <a:gd name="T84" fmla="*/ 172 w 1278"/>
                <a:gd name="T85" fmla="*/ 685 h 1193"/>
                <a:gd name="T86" fmla="*/ 169 w 1278"/>
                <a:gd name="T87" fmla="*/ 615 h 1193"/>
                <a:gd name="T88" fmla="*/ 167 w 1278"/>
                <a:gd name="T89" fmla="*/ 610 h 1193"/>
                <a:gd name="T90" fmla="*/ 157 w 1278"/>
                <a:gd name="T91" fmla="*/ 557 h 1193"/>
                <a:gd name="T92" fmla="*/ 148 w 1278"/>
                <a:gd name="T93" fmla="*/ 547 h 1193"/>
                <a:gd name="T94" fmla="*/ 123 w 1278"/>
                <a:gd name="T95" fmla="*/ 479 h 1193"/>
                <a:gd name="T96" fmla="*/ 123 w 1278"/>
                <a:gd name="T97" fmla="*/ 464 h 1193"/>
                <a:gd name="T98" fmla="*/ 121 w 1278"/>
                <a:gd name="T99" fmla="*/ 304 h 1193"/>
                <a:gd name="T100" fmla="*/ 97 w 1278"/>
                <a:gd name="T101" fmla="*/ 464 h 1193"/>
                <a:gd name="T102" fmla="*/ 94 w 1278"/>
                <a:gd name="T103" fmla="*/ 476 h 1193"/>
                <a:gd name="T104" fmla="*/ 70 w 1278"/>
                <a:gd name="T105" fmla="*/ 554 h 1193"/>
                <a:gd name="T106" fmla="*/ 60 w 1278"/>
                <a:gd name="T107" fmla="*/ 549 h 1193"/>
                <a:gd name="T108" fmla="*/ 48 w 1278"/>
                <a:gd name="T109" fmla="*/ 610 h 1193"/>
                <a:gd name="T110" fmla="*/ 41 w 1278"/>
                <a:gd name="T111" fmla="*/ 746 h 1193"/>
                <a:gd name="T112" fmla="*/ 17 w 1278"/>
                <a:gd name="T113" fmla="*/ 739 h 1193"/>
                <a:gd name="T114" fmla="*/ 7 w 1278"/>
                <a:gd name="T115" fmla="*/ 848 h 1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278" h="1193">
                  <a:moveTo>
                    <a:pt x="12" y="306"/>
                  </a:moveTo>
                  <a:lnTo>
                    <a:pt x="0" y="304"/>
                  </a:lnTo>
                  <a:lnTo>
                    <a:pt x="0" y="1193"/>
                  </a:lnTo>
                  <a:lnTo>
                    <a:pt x="1278" y="1193"/>
                  </a:lnTo>
                  <a:lnTo>
                    <a:pt x="1278" y="836"/>
                  </a:lnTo>
                  <a:lnTo>
                    <a:pt x="1274" y="836"/>
                  </a:lnTo>
                  <a:lnTo>
                    <a:pt x="1274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69" y="819"/>
                  </a:lnTo>
                  <a:lnTo>
                    <a:pt x="1269" y="836"/>
                  </a:lnTo>
                  <a:lnTo>
                    <a:pt x="1257" y="836"/>
                  </a:lnTo>
                  <a:lnTo>
                    <a:pt x="1257" y="824"/>
                  </a:lnTo>
                  <a:lnTo>
                    <a:pt x="1252" y="821"/>
                  </a:lnTo>
                  <a:lnTo>
                    <a:pt x="1245" y="821"/>
                  </a:lnTo>
                  <a:lnTo>
                    <a:pt x="1245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0" y="807"/>
                  </a:lnTo>
                  <a:lnTo>
                    <a:pt x="1240" y="821"/>
                  </a:lnTo>
                  <a:lnTo>
                    <a:pt x="1220" y="821"/>
                  </a:lnTo>
                  <a:lnTo>
                    <a:pt x="1223" y="702"/>
                  </a:lnTo>
                  <a:lnTo>
                    <a:pt x="1206" y="700"/>
                  </a:lnTo>
                  <a:lnTo>
                    <a:pt x="1182" y="700"/>
                  </a:lnTo>
                  <a:lnTo>
                    <a:pt x="1174" y="695"/>
                  </a:lnTo>
                  <a:lnTo>
                    <a:pt x="1174" y="695"/>
                  </a:lnTo>
                  <a:lnTo>
                    <a:pt x="1172" y="695"/>
                  </a:lnTo>
                  <a:lnTo>
                    <a:pt x="1167" y="693"/>
                  </a:lnTo>
                  <a:lnTo>
                    <a:pt x="1167" y="688"/>
                  </a:lnTo>
                  <a:lnTo>
                    <a:pt x="1155" y="685"/>
                  </a:lnTo>
                  <a:lnTo>
                    <a:pt x="1150" y="685"/>
                  </a:lnTo>
                  <a:lnTo>
                    <a:pt x="1140" y="668"/>
                  </a:lnTo>
                  <a:lnTo>
                    <a:pt x="1126" y="651"/>
                  </a:lnTo>
                  <a:lnTo>
                    <a:pt x="1111" y="639"/>
                  </a:lnTo>
                  <a:lnTo>
                    <a:pt x="1092" y="629"/>
                  </a:lnTo>
                  <a:lnTo>
                    <a:pt x="1073" y="625"/>
                  </a:lnTo>
                  <a:lnTo>
                    <a:pt x="1073" y="598"/>
                  </a:lnTo>
                  <a:lnTo>
                    <a:pt x="1075" y="598"/>
                  </a:lnTo>
                  <a:lnTo>
                    <a:pt x="1075" y="595"/>
                  </a:lnTo>
                  <a:lnTo>
                    <a:pt x="1075" y="593"/>
                  </a:lnTo>
                  <a:lnTo>
                    <a:pt x="1073" y="593"/>
                  </a:lnTo>
                  <a:lnTo>
                    <a:pt x="1070" y="588"/>
                  </a:lnTo>
                  <a:lnTo>
                    <a:pt x="1068" y="586"/>
                  </a:lnTo>
                  <a:lnTo>
                    <a:pt x="1063" y="583"/>
                  </a:lnTo>
                  <a:lnTo>
                    <a:pt x="1061" y="581"/>
                  </a:lnTo>
                  <a:lnTo>
                    <a:pt x="1056" y="581"/>
                  </a:lnTo>
                  <a:lnTo>
                    <a:pt x="1056" y="566"/>
                  </a:lnTo>
                  <a:lnTo>
                    <a:pt x="1053" y="566"/>
                  </a:lnTo>
                  <a:lnTo>
                    <a:pt x="1053" y="564"/>
                  </a:lnTo>
                  <a:lnTo>
                    <a:pt x="1053" y="566"/>
                  </a:lnTo>
                  <a:lnTo>
                    <a:pt x="1048" y="566"/>
                  </a:lnTo>
                  <a:lnTo>
                    <a:pt x="1048" y="581"/>
                  </a:lnTo>
                  <a:lnTo>
                    <a:pt x="1048" y="581"/>
                  </a:lnTo>
                  <a:lnTo>
                    <a:pt x="1046" y="581"/>
                  </a:lnTo>
                  <a:lnTo>
                    <a:pt x="1041" y="583"/>
                  </a:lnTo>
                  <a:lnTo>
                    <a:pt x="1039" y="586"/>
                  </a:lnTo>
                  <a:lnTo>
                    <a:pt x="1036" y="588"/>
                  </a:lnTo>
                  <a:lnTo>
                    <a:pt x="1034" y="593"/>
                  </a:lnTo>
                  <a:lnTo>
                    <a:pt x="1031" y="593"/>
                  </a:lnTo>
                  <a:lnTo>
                    <a:pt x="1031" y="595"/>
                  </a:lnTo>
                  <a:lnTo>
                    <a:pt x="1031" y="598"/>
                  </a:lnTo>
                  <a:lnTo>
                    <a:pt x="1034" y="598"/>
                  </a:lnTo>
                  <a:lnTo>
                    <a:pt x="1034" y="625"/>
                  </a:lnTo>
                  <a:lnTo>
                    <a:pt x="1014" y="629"/>
                  </a:lnTo>
                  <a:lnTo>
                    <a:pt x="995" y="639"/>
                  </a:lnTo>
                  <a:lnTo>
                    <a:pt x="978" y="651"/>
                  </a:lnTo>
                  <a:lnTo>
                    <a:pt x="964" y="668"/>
                  </a:lnTo>
                  <a:lnTo>
                    <a:pt x="956" y="685"/>
                  </a:lnTo>
                  <a:lnTo>
                    <a:pt x="949" y="685"/>
                  </a:lnTo>
                  <a:lnTo>
                    <a:pt x="937" y="688"/>
                  </a:lnTo>
                  <a:lnTo>
                    <a:pt x="937" y="693"/>
                  </a:lnTo>
                  <a:lnTo>
                    <a:pt x="935" y="695"/>
                  </a:lnTo>
                  <a:lnTo>
                    <a:pt x="925" y="695"/>
                  </a:lnTo>
                  <a:lnTo>
                    <a:pt x="925" y="697"/>
                  </a:lnTo>
                  <a:lnTo>
                    <a:pt x="922" y="700"/>
                  </a:lnTo>
                  <a:lnTo>
                    <a:pt x="896" y="700"/>
                  </a:lnTo>
                  <a:lnTo>
                    <a:pt x="881" y="702"/>
                  </a:lnTo>
                  <a:lnTo>
                    <a:pt x="884" y="824"/>
                  </a:lnTo>
                  <a:lnTo>
                    <a:pt x="867" y="824"/>
                  </a:lnTo>
                  <a:lnTo>
                    <a:pt x="867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2" y="807"/>
                  </a:lnTo>
                  <a:lnTo>
                    <a:pt x="862" y="824"/>
                  </a:lnTo>
                  <a:lnTo>
                    <a:pt x="855" y="824"/>
                  </a:lnTo>
                  <a:lnTo>
                    <a:pt x="850" y="826"/>
                  </a:lnTo>
                  <a:lnTo>
                    <a:pt x="850" y="838"/>
                  </a:lnTo>
                  <a:lnTo>
                    <a:pt x="850" y="838"/>
                  </a:lnTo>
                  <a:lnTo>
                    <a:pt x="835" y="838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0" y="819"/>
                  </a:lnTo>
                  <a:lnTo>
                    <a:pt x="828" y="819"/>
                  </a:lnTo>
                  <a:lnTo>
                    <a:pt x="828" y="838"/>
                  </a:lnTo>
                  <a:lnTo>
                    <a:pt x="818" y="838"/>
                  </a:lnTo>
                  <a:lnTo>
                    <a:pt x="814" y="841"/>
                  </a:lnTo>
                  <a:lnTo>
                    <a:pt x="814" y="841"/>
                  </a:lnTo>
                  <a:lnTo>
                    <a:pt x="809" y="841"/>
                  </a:lnTo>
                  <a:lnTo>
                    <a:pt x="811" y="90"/>
                  </a:lnTo>
                  <a:lnTo>
                    <a:pt x="782" y="32"/>
                  </a:lnTo>
                  <a:lnTo>
                    <a:pt x="751" y="32"/>
                  </a:lnTo>
                  <a:lnTo>
                    <a:pt x="734" y="0"/>
                  </a:lnTo>
                  <a:lnTo>
                    <a:pt x="508" y="0"/>
                  </a:lnTo>
                  <a:lnTo>
                    <a:pt x="508" y="32"/>
                  </a:lnTo>
                  <a:lnTo>
                    <a:pt x="448" y="32"/>
                  </a:lnTo>
                  <a:lnTo>
                    <a:pt x="445" y="855"/>
                  </a:lnTo>
                  <a:lnTo>
                    <a:pt x="438" y="848"/>
                  </a:lnTo>
                  <a:lnTo>
                    <a:pt x="438" y="836"/>
                  </a:lnTo>
                  <a:lnTo>
                    <a:pt x="436" y="746"/>
                  </a:lnTo>
                  <a:lnTo>
                    <a:pt x="436" y="739"/>
                  </a:lnTo>
                  <a:lnTo>
                    <a:pt x="431" y="739"/>
                  </a:lnTo>
                  <a:lnTo>
                    <a:pt x="429" y="739"/>
                  </a:lnTo>
                  <a:lnTo>
                    <a:pt x="429" y="746"/>
                  </a:lnTo>
                  <a:lnTo>
                    <a:pt x="429" y="758"/>
                  </a:lnTo>
                  <a:lnTo>
                    <a:pt x="404" y="758"/>
                  </a:lnTo>
                  <a:lnTo>
                    <a:pt x="404" y="756"/>
                  </a:lnTo>
                  <a:lnTo>
                    <a:pt x="399" y="746"/>
                  </a:lnTo>
                  <a:lnTo>
                    <a:pt x="399" y="693"/>
                  </a:lnTo>
                  <a:lnTo>
                    <a:pt x="392" y="676"/>
                  </a:lnTo>
                  <a:lnTo>
                    <a:pt x="392" y="622"/>
                  </a:lnTo>
                  <a:lnTo>
                    <a:pt x="378" y="561"/>
                  </a:lnTo>
                  <a:lnTo>
                    <a:pt x="380" y="561"/>
                  </a:lnTo>
                  <a:lnTo>
                    <a:pt x="380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68" y="547"/>
                  </a:lnTo>
                  <a:lnTo>
                    <a:pt x="368" y="554"/>
                  </a:lnTo>
                  <a:lnTo>
                    <a:pt x="366" y="554"/>
                  </a:lnTo>
                  <a:lnTo>
                    <a:pt x="366" y="569"/>
                  </a:lnTo>
                  <a:lnTo>
                    <a:pt x="368" y="569"/>
                  </a:lnTo>
                  <a:lnTo>
                    <a:pt x="358" y="610"/>
                  </a:lnTo>
                  <a:lnTo>
                    <a:pt x="346" y="481"/>
                  </a:lnTo>
                  <a:lnTo>
                    <a:pt x="351" y="481"/>
                  </a:lnTo>
                  <a:lnTo>
                    <a:pt x="351" y="479"/>
                  </a:lnTo>
                  <a:lnTo>
                    <a:pt x="351" y="479"/>
                  </a:lnTo>
                  <a:lnTo>
                    <a:pt x="351" y="469"/>
                  </a:lnTo>
                  <a:lnTo>
                    <a:pt x="344" y="469"/>
                  </a:lnTo>
                  <a:lnTo>
                    <a:pt x="337" y="372"/>
                  </a:lnTo>
                  <a:lnTo>
                    <a:pt x="341" y="372"/>
                  </a:lnTo>
                  <a:lnTo>
                    <a:pt x="341" y="348"/>
                  </a:lnTo>
                  <a:lnTo>
                    <a:pt x="341" y="309"/>
                  </a:lnTo>
                  <a:lnTo>
                    <a:pt x="320" y="309"/>
                  </a:lnTo>
                  <a:lnTo>
                    <a:pt x="320" y="348"/>
                  </a:lnTo>
                  <a:lnTo>
                    <a:pt x="320" y="372"/>
                  </a:lnTo>
                  <a:lnTo>
                    <a:pt x="324" y="372"/>
                  </a:lnTo>
                  <a:lnTo>
                    <a:pt x="324" y="374"/>
                  </a:lnTo>
                  <a:lnTo>
                    <a:pt x="317" y="469"/>
                  </a:lnTo>
                  <a:lnTo>
                    <a:pt x="312" y="469"/>
                  </a:lnTo>
                  <a:lnTo>
                    <a:pt x="312" y="472"/>
                  </a:lnTo>
                  <a:lnTo>
                    <a:pt x="312" y="479"/>
                  </a:lnTo>
                  <a:lnTo>
                    <a:pt x="312" y="481"/>
                  </a:lnTo>
                  <a:lnTo>
                    <a:pt x="317" y="481"/>
                  </a:lnTo>
                  <a:lnTo>
                    <a:pt x="305" y="610"/>
                  </a:lnTo>
                  <a:lnTo>
                    <a:pt x="295" y="566"/>
                  </a:lnTo>
                  <a:lnTo>
                    <a:pt x="295" y="561"/>
                  </a:lnTo>
                  <a:lnTo>
                    <a:pt x="298" y="561"/>
                  </a:lnTo>
                  <a:lnTo>
                    <a:pt x="298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86" y="547"/>
                  </a:lnTo>
                  <a:lnTo>
                    <a:pt x="286" y="554"/>
                  </a:lnTo>
                  <a:lnTo>
                    <a:pt x="286" y="554"/>
                  </a:lnTo>
                  <a:lnTo>
                    <a:pt x="286" y="569"/>
                  </a:lnTo>
                  <a:lnTo>
                    <a:pt x="288" y="569"/>
                  </a:lnTo>
                  <a:lnTo>
                    <a:pt x="276" y="622"/>
                  </a:lnTo>
                  <a:lnTo>
                    <a:pt x="276" y="622"/>
                  </a:lnTo>
                  <a:lnTo>
                    <a:pt x="274" y="627"/>
                  </a:lnTo>
                  <a:lnTo>
                    <a:pt x="274" y="676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746"/>
                  </a:lnTo>
                  <a:lnTo>
                    <a:pt x="261" y="756"/>
                  </a:lnTo>
                  <a:lnTo>
                    <a:pt x="261" y="756"/>
                  </a:lnTo>
                  <a:lnTo>
                    <a:pt x="261" y="758"/>
                  </a:lnTo>
                  <a:lnTo>
                    <a:pt x="261" y="758"/>
                  </a:lnTo>
                  <a:lnTo>
                    <a:pt x="252" y="758"/>
                  </a:lnTo>
                  <a:lnTo>
                    <a:pt x="252" y="748"/>
                  </a:lnTo>
                  <a:lnTo>
                    <a:pt x="244" y="748"/>
                  </a:lnTo>
                  <a:lnTo>
                    <a:pt x="244" y="712"/>
                  </a:lnTo>
                  <a:lnTo>
                    <a:pt x="244" y="710"/>
                  </a:lnTo>
                  <a:lnTo>
                    <a:pt x="240" y="710"/>
                  </a:lnTo>
                  <a:lnTo>
                    <a:pt x="225" y="574"/>
                  </a:lnTo>
                  <a:lnTo>
                    <a:pt x="225" y="574"/>
                  </a:lnTo>
                  <a:lnTo>
                    <a:pt x="232" y="574"/>
                  </a:lnTo>
                  <a:lnTo>
                    <a:pt x="232" y="537"/>
                  </a:lnTo>
                  <a:lnTo>
                    <a:pt x="215" y="537"/>
                  </a:lnTo>
                  <a:lnTo>
                    <a:pt x="215" y="574"/>
                  </a:lnTo>
                  <a:lnTo>
                    <a:pt x="220" y="574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1" y="710"/>
                  </a:lnTo>
                  <a:lnTo>
                    <a:pt x="201" y="748"/>
                  </a:lnTo>
                  <a:lnTo>
                    <a:pt x="194" y="748"/>
                  </a:lnTo>
                  <a:lnTo>
                    <a:pt x="194" y="758"/>
                  </a:lnTo>
                  <a:lnTo>
                    <a:pt x="179" y="758"/>
                  </a:lnTo>
                  <a:lnTo>
                    <a:pt x="179" y="758"/>
                  </a:lnTo>
                  <a:lnTo>
                    <a:pt x="174" y="746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2" y="688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69" y="683"/>
                  </a:lnTo>
                  <a:lnTo>
                    <a:pt x="169" y="617"/>
                  </a:lnTo>
                  <a:lnTo>
                    <a:pt x="169" y="617"/>
                  </a:lnTo>
                  <a:lnTo>
                    <a:pt x="169" y="615"/>
                  </a:lnTo>
                  <a:lnTo>
                    <a:pt x="167" y="615"/>
                  </a:lnTo>
                  <a:lnTo>
                    <a:pt x="167" y="615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5" y="610"/>
                  </a:lnTo>
                  <a:lnTo>
                    <a:pt x="165" y="610"/>
                  </a:lnTo>
                  <a:lnTo>
                    <a:pt x="155" y="569"/>
                  </a:lnTo>
                  <a:lnTo>
                    <a:pt x="157" y="569"/>
                  </a:lnTo>
                  <a:lnTo>
                    <a:pt x="157" y="557"/>
                  </a:lnTo>
                  <a:lnTo>
                    <a:pt x="155" y="557"/>
                  </a:lnTo>
                  <a:lnTo>
                    <a:pt x="155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3" y="547"/>
                  </a:lnTo>
                  <a:lnTo>
                    <a:pt x="143" y="561"/>
                  </a:lnTo>
                  <a:lnTo>
                    <a:pt x="145" y="561"/>
                  </a:lnTo>
                  <a:lnTo>
                    <a:pt x="136" y="603"/>
                  </a:lnTo>
                  <a:lnTo>
                    <a:pt x="123" y="479"/>
                  </a:lnTo>
                  <a:lnTo>
                    <a:pt x="131" y="476"/>
                  </a:lnTo>
                  <a:lnTo>
                    <a:pt x="131" y="476"/>
                  </a:lnTo>
                  <a:lnTo>
                    <a:pt x="131" y="467"/>
                  </a:lnTo>
                  <a:lnTo>
                    <a:pt x="128" y="464"/>
                  </a:lnTo>
                  <a:lnTo>
                    <a:pt x="123" y="464"/>
                  </a:lnTo>
                  <a:lnTo>
                    <a:pt x="116" y="370"/>
                  </a:lnTo>
                  <a:lnTo>
                    <a:pt x="116" y="370"/>
                  </a:lnTo>
                  <a:lnTo>
                    <a:pt x="121" y="370"/>
                  </a:lnTo>
                  <a:lnTo>
                    <a:pt x="121" y="343"/>
                  </a:lnTo>
                  <a:lnTo>
                    <a:pt x="121" y="304"/>
                  </a:lnTo>
                  <a:lnTo>
                    <a:pt x="99" y="304"/>
                  </a:lnTo>
                  <a:lnTo>
                    <a:pt x="99" y="343"/>
                  </a:lnTo>
                  <a:lnTo>
                    <a:pt x="99" y="370"/>
                  </a:lnTo>
                  <a:lnTo>
                    <a:pt x="104" y="370"/>
                  </a:lnTo>
                  <a:lnTo>
                    <a:pt x="97" y="464"/>
                  </a:lnTo>
                  <a:lnTo>
                    <a:pt x="90" y="464"/>
                  </a:lnTo>
                  <a:lnTo>
                    <a:pt x="90" y="474"/>
                  </a:lnTo>
                  <a:lnTo>
                    <a:pt x="90" y="474"/>
                  </a:lnTo>
                  <a:lnTo>
                    <a:pt x="90" y="476"/>
                  </a:lnTo>
                  <a:lnTo>
                    <a:pt x="94" y="476"/>
                  </a:lnTo>
                  <a:lnTo>
                    <a:pt x="82" y="603"/>
                  </a:lnTo>
                  <a:lnTo>
                    <a:pt x="75" y="569"/>
                  </a:lnTo>
                  <a:lnTo>
                    <a:pt x="75" y="569"/>
                  </a:lnTo>
                  <a:lnTo>
                    <a:pt x="75" y="554"/>
                  </a:lnTo>
                  <a:lnTo>
                    <a:pt x="70" y="554"/>
                  </a:lnTo>
                  <a:lnTo>
                    <a:pt x="70" y="549"/>
                  </a:lnTo>
                  <a:lnTo>
                    <a:pt x="65" y="549"/>
                  </a:lnTo>
                  <a:lnTo>
                    <a:pt x="65" y="547"/>
                  </a:lnTo>
                  <a:lnTo>
                    <a:pt x="65" y="549"/>
                  </a:lnTo>
                  <a:lnTo>
                    <a:pt x="60" y="549"/>
                  </a:lnTo>
                  <a:lnTo>
                    <a:pt x="60" y="561"/>
                  </a:lnTo>
                  <a:lnTo>
                    <a:pt x="63" y="561"/>
                  </a:lnTo>
                  <a:lnTo>
                    <a:pt x="51" y="610"/>
                  </a:lnTo>
                  <a:lnTo>
                    <a:pt x="51" y="610"/>
                  </a:lnTo>
                  <a:lnTo>
                    <a:pt x="48" y="610"/>
                  </a:lnTo>
                  <a:lnTo>
                    <a:pt x="46" y="610"/>
                  </a:lnTo>
                  <a:lnTo>
                    <a:pt x="46" y="683"/>
                  </a:lnTo>
                  <a:lnTo>
                    <a:pt x="41" y="685"/>
                  </a:lnTo>
                  <a:lnTo>
                    <a:pt x="41" y="700"/>
                  </a:lnTo>
                  <a:lnTo>
                    <a:pt x="41" y="746"/>
                  </a:lnTo>
                  <a:lnTo>
                    <a:pt x="34" y="756"/>
                  </a:lnTo>
                  <a:lnTo>
                    <a:pt x="34" y="758"/>
                  </a:lnTo>
                  <a:lnTo>
                    <a:pt x="19" y="758"/>
                  </a:lnTo>
                  <a:lnTo>
                    <a:pt x="17" y="746"/>
                  </a:lnTo>
                  <a:lnTo>
                    <a:pt x="17" y="739"/>
                  </a:lnTo>
                  <a:lnTo>
                    <a:pt x="17" y="739"/>
                  </a:lnTo>
                  <a:lnTo>
                    <a:pt x="12" y="739"/>
                  </a:lnTo>
                  <a:lnTo>
                    <a:pt x="12" y="746"/>
                  </a:lnTo>
                  <a:lnTo>
                    <a:pt x="7" y="836"/>
                  </a:lnTo>
                  <a:lnTo>
                    <a:pt x="7" y="848"/>
                  </a:lnTo>
                  <a:lnTo>
                    <a:pt x="5" y="851"/>
                  </a:lnTo>
                  <a:lnTo>
                    <a:pt x="10" y="365"/>
                  </a:lnTo>
                  <a:lnTo>
                    <a:pt x="12" y="3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16"/>
            <p:cNvSpPr>
              <a:spLocks/>
            </p:cNvSpPr>
            <p:nvPr/>
          </p:nvSpPr>
          <p:spPr bwMode="auto">
            <a:xfrm>
              <a:off x="4070883" y="3116031"/>
              <a:ext cx="2027498" cy="2261074"/>
            </a:xfrm>
            <a:custGeom>
              <a:avLst/>
              <a:gdLst>
                <a:gd name="T0" fmla="*/ 1242 w 1276"/>
                <a:gd name="T1" fmla="*/ 529 h 1423"/>
                <a:gd name="T2" fmla="*/ 1225 w 1276"/>
                <a:gd name="T3" fmla="*/ 527 h 1423"/>
                <a:gd name="T4" fmla="*/ 1196 w 1276"/>
                <a:gd name="T5" fmla="*/ 505 h 1423"/>
                <a:gd name="T6" fmla="*/ 1172 w 1276"/>
                <a:gd name="T7" fmla="*/ 483 h 1423"/>
                <a:gd name="T8" fmla="*/ 1148 w 1276"/>
                <a:gd name="T9" fmla="*/ 461 h 1423"/>
                <a:gd name="T10" fmla="*/ 1126 w 1276"/>
                <a:gd name="T11" fmla="*/ 439 h 1423"/>
                <a:gd name="T12" fmla="*/ 1043 w 1276"/>
                <a:gd name="T13" fmla="*/ 434 h 1423"/>
                <a:gd name="T14" fmla="*/ 1005 w 1276"/>
                <a:gd name="T15" fmla="*/ 447 h 1423"/>
                <a:gd name="T16" fmla="*/ 985 w 1276"/>
                <a:gd name="T17" fmla="*/ 461 h 1423"/>
                <a:gd name="T18" fmla="*/ 981 w 1276"/>
                <a:gd name="T19" fmla="*/ 481 h 1423"/>
                <a:gd name="T20" fmla="*/ 959 w 1276"/>
                <a:gd name="T21" fmla="*/ 495 h 1423"/>
                <a:gd name="T22" fmla="*/ 939 w 1276"/>
                <a:gd name="T23" fmla="*/ 505 h 1423"/>
                <a:gd name="T24" fmla="*/ 937 w 1276"/>
                <a:gd name="T25" fmla="*/ 524 h 1423"/>
                <a:gd name="T26" fmla="*/ 913 w 1276"/>
                <a:gd name="T27" fmla="*/ 529 h 1423"/>
                <a:gd name="T28" fmla="*/ 840 w 1276"/>
                <a:gd name="T29" fmla="*/ 534 h 1423"/>
                <a:gd name="T30" fmla="*/ 840 w 1276"/>
                <a:gd name="T31" fmla="*/ 595 h 1423"/>
                <a:gd name="T32" fmla="*/ 765 w 1276"/>
                <a:gd name="T33" fmla="*/ 876 h 1423"/>
                <a:gd name="T34" fmla="*/ 763 w 1276"/>
                <a:gd name="T35" fmla="*/ 544 h 1423"/>
                <a:gd name="T36" fmla="*/ 690 w 1276"/>
                <a:gd name="T37" fmla="*/ 539 h 1423"/>
                <a:gd name="T38" fmla="*/ 668 w 1276"/>
                <a:gd name="T39" fmla="*/ 534 h 1423"/>
                <a:gd name="T40" fmla="*/ 661 w 1276"/>
                <a:gd name="T41" fmla="*/ 515 h 1423"/>
                <a:gd name="T42" fmla="*/ 646 w 1276"/>
                <a:gd name="T43" fmla="*/ 502 h 1423"/>
                <a:gd name="T44" fmla="*/ 625 w 1276"/>
                <a:gd name="T45" fmla="*/ 490 h 1423"/>
                <a:gd name="T46" fmla="*/ 617 w 1276"/>
                <a:gd name="T47" fmla="*/ 471 h 1423"/>
                <a:gd name="T48" fmla="*/ 600 w 1276"/>
                <a:gd name="T49" fmla="*/ 456 h 1423"/>
                <a:gd name="T50" fmla="*/ 559 w 1276"/>
                <a:gd name="T51" fmla="*/ 444 h 1423"/>
                <a:gd name="T52" fmla="*/ 482 w 1276"/>
                <a:gd name="T53" fmla="*/ 449 h 1423"/>
                <a:gd name="T54" fmla="*/ 460 w 1276"/>
                <a:gd name="T55" fmla="*/ 471 h 1423"/>
                <a:gd name="T56" fmla="*/ 436 w 1276"/>
                <a:gd name="T57" fmla="*/ 493 h 1423"/>
                <a:gd name="T58" fmla="*/ 411 w 1276"/>
                <a:gd name="T59" fmla="*/ 512 h 1423"/>
                <a:gd name="T60" fmla="*/ 385 w 1276"/>
                <a:gd name="T61" fmla="*/ 534 h 1423"/>
                <a:gd name="T62" fmla="*/ 382 w 1276"/>
                <a:gd name="T63" fmla="*/ 536 h 1423"/>
                <a:gd name="T64" fmla="*/ 322 w 1276"/>
                <a:gd name="T65" fmla="*/ 328 h 1423"/>
                <a:gd name="T66" fmla="*/ 264 w 1276"/>
                <a:gd name="T67" fmla="*/ 274 h 1423"/>
                <a:gd name="T68" fmla="*/ 201 w 1276"/>
                <a:gd name="T69" fmla="*/ 233 h 1423"/>
                <a:gd name="T70" fmla="*/ 179 w 1276"/>
                <a:gd name="T71" fmla="*/ 328 h 1423"/>
                <a:gd name="T72" fmla="*/ 181 w 1276"/>
                <a:gd name="T73" fmla="*/ 255 h 1423"/>
                <a:gd name="T74" fmla="*/ 179 w 1276"/>
                <a:gd name="T75" fmla="*/ 252 h 1423"/>
                <a:gd name="T76" fmla="*/ 181 w 1276"/>
                <a:gd name="T77" fmla="*/ 213 h 1423"/>
                <a:gd name="T78" fmla="*/ 179 w 1276"/>
                <a:gd name="T79" fmla="*/ 213 h 1423"/>
                <a:gd name="T80" fmla="*/ 181 w 1276"/>
                <a:gd name="T81" fmla="*/ 174 h 1423"/>
                <a:gd name="T82" fmla="*/ 179 w 1276"/>
                <a:gd name="T83" fmla="*/ 172 h 1423"/>
                <a:gd name="T84" fmla="*/ 116 w 1276"/>
                <a:gd name="T85" fmla="*/ 109 h 1423"/>
                <a:gd name="T86" fmla="*/ 29 w 1276"/>
                <a:gd name="T87" fmla="*/ 104 h 1423"/>
                <a:gd name="T88" fmla="*/ 29 w 1276"/>
                <a:gd name="T89" fmla="*/ 31 h 1423"/>
                <a:gd name="T90" fmla="*/ 29 w 1276"/>
                <a:gd name="T91" fmla="*/ 9 h 1423"/>
                <a:gd name="T92" fmla="*/ 29 w 1276"/>
                <a:gd name="T93" fmla="*/ 0 h 1423"/>
                <a:gd name="T94" fmla="*/ 0 w 1276"/>
                <a:gd name="T95" fmla="*/ 1423 h 1423"/>
                <a:gd name="T96" fmla="*/ 1276 w 1276"/>
                <a:gd name="T97" fmla="*/ 534 h 14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6" h="1423">
                  <a:moveTo>
                    <a:pt x="1276" y="534"/>
                  </a:moveTo>
                  <a:lnTo>
                    <a:pt x="1242" y="529"/>
                  </a:lnTo>
                  <a:lnTo>
                    <a:pt x="1223" y="532"/>
                  </a:lnTo>
                  <a:lnTo>
                    <a:pt x="1225" y="527"/>
                  </a:lnTo>
                  <a:lnTo>
                    <a:pt x="1196" y="524"/>
                  </a:lnTo>
                  <a:lnTo>
                    <a:pt x="1196" y="505"/>
                  </a:lnTo>
                  <a:lnTo>
                    <a:pt x="1172" y="502"/>
                  </a:lnTo>
                  <a:lnTo>
                    <a:pt x="1172" y="483"/>
                  </a:lnTo>
                  <a:lnTo>
                    <a:pt x="1148" y="481"/>
                  </a:lnTo>
                  <a:lnTo>
                    <a:pt x="1148" y="461"/>
                  </a:lnTo>
                  <a:lnTo>
                    <a:pt x="1123" y="459"/>
                  </a:lnTo>
                  <a:lnTo>
                    <a:pt x="1126" y="439"/>
                  </a:lnTo>
                  <a:lnTo>
                    <a:pt x="1094" y="434"/>
                  </a:lnTo>
                  <a:lnTo>
                    <a:pt x="1043" y="434"/>
                  </a:lnTo>
                  <a:lnTo>
                    <a:pt x="1007" y="439"/>
                  </a:lnTo>
                  <a:lnTo>
                    <a:pt x="1005" y="447"/>
                  </a:lnTo>
                  <a:lnTo>
                    <a:pt x="1005" y="459"/>
                  </a:lnTo>
                  <a:lnTo>
                    <a:pt x="985" y="461"/>
                  </a:lnTo>
                  <a:lnTo>
                    <a:pt x="983" y="471"/>
                  </a:lnTo>
                  <a:lnTo>
                    <a:pt x="981" y="481"/>
                  </a:lnTo>
                  <a:lnTo>
                    <a:pt x="964" y="483"/>
                  </a:lnTo>
                  <a:lnTo>
                    <a:pt x="959" y="495"/>
                  </a:lnTo>
                  <a:lnTo>
                    <a:pt x="959" y="502"/>
                  </a:lnTo>
                  <a:lnTo>
                    <a:pt x="939" y="505"/>
                  </a:lnTo>
                  <a:lnTo>
                    <a:pt x="937" y="517"/>
                  </a:lnTo>
                  <a:lnTo>
                    <a:pt x="937" y="524"/>
                  </a:lnTo>
                  <a:lnTo>
                    <a:pt x="915" y="527"/>
                  </a:lnTo>
                  <a:lnTo>
                    <a:pt x="913" y="529"/>
                  </a:lnTo>
                  <a:lnTo>
                    <a:pt x="893" y="527"/>
                  </a:lnTo>
                  <a:lnTo>
                    <a:pt x="840" y="534"/>
                  </a:lnTo>
                  <a:lnTo>
                    <a:pt x="840" y="595"/>
                  </a:lnTo>
                  <a:lnTo>
                    <a:pt x="840" y="595"/>
                  </a:lnTo>
                  <a:lnTo>
                    <a:pt x="840" y="876"/>
                  </a:lnTo>
                  <a:lnTo>
                    <a:pt x="765" y="876"/>
                  </a:lnTo>
                  <a:lnTo>
                    <a:pt x="763" y="600"/>
                  </a:lnTo>
                  <a:lnTo>
                    <a:pt x="763" y="544"/>
                  </a:lnTo>
                  <a:lnTo>
                    <a:pt x="707" y="536"/>
                  </a:lnTo>
                  <a:lnTo>
                    <a:pt x="690" y="539"/>
                  </a:lnTo>
                  <a:lnTo>
                    <a:pt x="688" y="536"/>
                  </a:lnTo>
                  <a:lnTo>
                    <a:pt x="668" y="534"/>
                  </a:lnTo>
                  <a:lnTo>
                    <a:pt x="668" y="527"/>
                  </a:lnTo>
                  <a:lnTo>
                    <a:pt x="661" y="515"/>
                  </a:lnTo>
                  <a:lnTo>
                    <a:pt x="646" y="512"/>
                  </a:lnTo>
                  <a:lnTo>
                    <a:pt x="646" y="502"/>
                  </a:lnTo>
                  <a:lnTo>
                    <a:pt x="639" y="493"/>
                  </a:lnTo>
                  <a:lnTo>
                    <a:pt x="625" y="490"/>
                  </a:lnTo>
                  <a:lnTo>
                    <a:pt x="625" y="481"/>
                  </a:lnTo>
                  <a:lnTo>
                    <a:pt x="617" y="471"/>
                  </a:lnTo>
                  <a:lnTo>
                    <a:pt x="603" y="468"/>
                  </a:lnTo>
                  <a:lnTo>
                    <a:pt x="600" y="456"/>
                  </a:lnTo>
                  <a:lnTo>
                    <a:pt x="598" y="449"/>
                  </a:lnTo>
                  <a:lnTo>
                    <a:pt x="559" y="444"/>
                  </a:lnTo>
                  <a:lnTo>
                    <a:pt x="511" y="444"/>
                  </a:lnTo>
                  <a:lnTo>
                    <a:pt x="482" y="449"/>
                  </a:lnTo>
                  <a:lnTo>
                    <a:pt x="482" y="466"/>
                  </a:lnTo>
                  <a:lnTo>
                    <a:pt x="460" y="471"/>
                  </a:lnTo>
                  <a:lnTo>
                    <a:pt x="460" y="488"/>
                  </a:lnTo>
                  <a:lnTo>
                    <a:pt x="436" y="493"/>
                  </a:lnTo>
                  <a:lnTo>
                    <a:pt x="436" y="510"/>
                  </a:lnTo>
                  <a:lnTo>
                    <a:pt x="411" y="512"/>
                  </a:lnTo>
                  <a:lnTo>
                    <a:pt x="411" y="532"/>
                  </a:lnTo>
                  <a:lnTo>
                    <a:pt x="385" y="534"/>
                  </a:lnTo>
                  <a:lnTo>
                    <a:pt x="385" y="536"/>
                  </a:lnTo>
                  <a:lnTo>
                    <a:pt x="382" y="536"/>
                  </a:lnTo>
                  <a:lnTo>
                    <a:pt x="382" y="328"/>
                  </a:lnTo>
                  <a:lnTo>
                    <a:pt x="322" y="328"/>
                  </a:lnTo>
                  <a:lnTo>
                    <a:pt x="322" y="274"/>
                  </a:lnTo>
                  <a:lnTo>
                    <a:pt x="264" y="274"/>
                  </a:lnTo>
                  <a:lnTo>
                    <a:pt x="264" y="233"/>
                  </a:lnTo>
                  <a:lnTo>
                    <a:pt x="201" y="233"/>
                  </a:lnTo>
                  <a:lnTo>
                    <a:pt x="201" y="328"/>
                  </a:lnTo>
                  <a:lnTo>
                    <a:pt x="179" y="328"/>
                  </a:lnTo>
                  <a:lnTo>
                    <a:pt x="179" y="257"/>
                  </a:lnTo>
                  <a:lnTo>
                    <a:pt x="181" y="255"/>
                  </a:lnTo>
                  <a:lnTo>
                    <a:pt x="181" y="252"/>
                  </a:lnTo>
                  <a:lnTo>
                    <a:pt x="179" y="252"/>
                  </a:lnTo>
                  <a:lnTo>
                    <a:pt x="179" y="218"/>
                  </a:lnTo>
                  <a:lnTo>
                    <a:pt x="181" y="213"/>
                  </a:lnTo>
                  <a:lnTo>
                    <a:pt x="181" y="213"/>
                  </a:lnTo>
                  <a:lnTo>
                    <a:pt x="179" y="213"/>
                  </a:lnTo>
                  <a:lnTo>
                    <a:pt x="179" y="177"/>
                  </a:lnTo>
                  <a:lnTo>
                    <a:pt x="181" y="174"/>
                  </a:lnTo>
                  <a:lnTo>
                    <a:pt x="181" y="172"/>
                  </a:lnTo>
                  <a:lnTo>
                    <a:pt x="179" y="172"/>
                  </a:lnTo>
                  <a:lnTo>
                    <a:pt x="179" y="114"/>
                  </a:lnTo>
                  <a:lnTo>
                    <a:pt x="116" y="109"/>
                  </a:lnTo>
                  <a:lnTo>
                    <a:pt x="43" y="104"/>
                  </a:lnTo>
                  <a:lnTo>
                    <a:pt x="29" y="104"/>
                  </a:lnTo>
                  <a:lnTo>
                    <a:pt x="29" y="51"/>
                  </a:lnTo>
                  <a:lnTo>
                    <a:pt x="29" y="31"/>
                  </a:lnTo>
                  <a:lnTo>
                    <a:pt x="29" y="26"/>
                  </a:lnTo>
                  <a:lnTo>
                    <a:pt x="29" y="9"/>
                  </a:lnTo>
                  <a:lnTo>
                    <a:pt x="29" y="4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1423"/>
                  </a:lnTo>
                  <a:lnTo>
                    <a:pt x="1276" y="1423"/>
                  </a:lnTo>
                  <a:lnTo>
                    <a:pt x="1276" y="534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17"/>
            <p:cNvSpPr>
              <a:spLocks/>
            </p:cNvSpPr>
            <p:nvPr/>
          </p:nvSpPr>
          <p:spPr bwMode="auto">
            <a:xfrm>
              <a:off x="2035441" y="2632991"/>
              <a:ext cx="2035444" cy="2744114"/>
            </a:xfrm>
            <a:custGeom>
              <a:avLst/>
              <a:gdLst>
                <a:gd name="T0" fmla="*/ 1281 w 1281"/>
                <a:gd name="T1" fmla="*/ 1727 h 1727"/>
                <a:gd name="T2" fmla="*/ 1194 w 1281"/>
                <a:gd name="T3" fmla="*/ 304 h 1727"/>
                <a:gd name="T4" fmla="*/ 1194 w 1281"/>
                <a:gd name="T5" fmla="*/ 284 h 1727"/>
                <a:gd name="T6" fmla="*/ 1194 w 1281"/>
                <a:gd name="T7" fmla="*/ 265 h 1727"/>
                <a:gd name="T8" fmla="*/ 1080 w 1281"/>
                <a:gd name="T9" fmla="*/ 126 h 1727"/>
                <a:gd name="T10" fmla="*/ 1073 w 1281"/>
                <a:gd name="T11" fmla="*/ 80 h 1727"/>
                <a:gd name="T12" fmla="*/ 1063 w 1281"/>
                <a:gd name="T13" fmla="*/ 92 h 1727"/>
                <a:gd name="T14" fmla="*/ 1063 w 1281"/>
                <a:gd name="T15" fmla="*/ 12 h 1727"/>
                <a:gd name="T16" fmla="*/ 1061 w 1281"/>
                <a:gd name="T17" fmla="*/ 0 h 1727"/>
                <a:gd name="T18" fmla="*/ 1053 w 1281"/>
                <a:gd name="T19" fmla="*/ 92 h 1727"/>
                <a:gd name="T20" fmla="*/ 1053 w 1281"/>
                <a:gd name="T21" fmla="*/ 12 h 1727"/>
                <a:gd name="T22" fmla="*/ 1048 w 1281"/>
                <a:gd name="T23" fmla="*/ 0 h 1727"/>
                <a:gd name="T24" fmla="*/ 1041 w 1281"/>
                <a:gd name="T25" fmla="*/ 92 h 1727"/>
                <a:gd name="T26" fmla="*/ 1041 w 1281"/>
                <a:gd name="T27" fmla="*/ 12 h 1727"/>
                <a:gd name="T28" fmla="*/ 1039 w 1281"/>
                <a:gd name="T29" fmla="*/ 0 h 1727"/>
                <a:gd name="T30" fmla="*/ 1031 w 1281"/>
                <a:gd name="T31" fmla="*/ 92 h 1727"/>
                <a:gd name="T32" fmla="*/ 1031 w 1281"/>
                <a:gd name="T33" fmla="*/ 12 h 1727"/>
                <a:gd name="T34" fmla="*/ 1027 w 1281"/>
                <a:gd name="T35" fmla="*/ 0 h 1727"/>
                <a:gd name="T36" fmla="*/ 1019 w 1281"/>
                <a:gd name="T37" fmla="*/ 92 h 1727"/>
                <a:gd name="T38" fmla="*/ 1019 w 1281"/>
                <a:gd name="T39" fmla="*/ 12 h 1727"/>
                <a:gd name="T40" fmla="*/ 1017 w 1281"/>
                <a:gd name="T41" fmla="*/ 0 h 1727"/>
                <a:gd name="T42" fmla="*/ 1010 w 1281"/>
                <a:gd name="T43" fmla="*/ 92 h 1727"/>
                <a:gd name="T44" fmla="*/ 1000 w 1281"/>
                <a:gd name="T45" fmla="*/ 80 h 1727"/>
                <a:gd name="T46" fmla="*/ 1000 w 1281"/>
                <a:gd name="T47" fmla="*/ 257 h 1727"/>
                <a:gd name="T48" fmla="*/ 1000 w 1281"/>
                <a:gd name="T49" fmla="*/ 282 h 1727"/>
                <a:gd name="T50" fmla="*/ 971 w 1281"/>
                <a:gd name="T51" fmla="*/ 304 h 1727"/>
                <a:gd name="T52" fmla="*/ 971 w 1281"/>
                <a:gd name="T53" fmla="*/ 313 h 1727"/>
                <a:gd name="T54" fmla="*/ 971 w 1281"/>
                <a:gd name="T55" fmla="*/ 335 h 1727"/>
                <a:gd name="T56" fmla="*/ 971 w 1281"/>
                <a:gd name="T57" fmla="*/ 403 h 1727"/>
                <a:gd name="T58" fmla="*/ 968 w 1281"/>
                <a:gd name="T59" fmla="*/ 413 h 1727"/>
                <a:gd name="T60" fmla="*/ 932 w 1281"/>
                <a:gd name="T61" fmla="*/ 738 h 1727"/>
                <a:gd name="T62" fmla="*/ 814 w 1281"/>
                <a:gd name="T63" fmla="*/ 515 h 1727"/>
                <a:gd name="T64" fmla="*/ 746 w 1281"/>
                <a:gd name="T65" fmla="*/ 386 h 1727"/>
                <a:gd name="T66" fmla="*/ 719 w 1281"/>
                <a:gd name="T67" fmla="*/ 515 h 1727"/>
                <a:gd name="T68" fmla="*/ 608 w 1281"/>
                <a:gd name="T69" fmla="*/ 386 h 1727"/>
                <a:gd name="T70" fmla="*/ 557 w 1281"/>
                <a:gd name="T71" fmla="*/ 515 h 1727"/>
                <a:gd name="T72" fmla="*/ 513 w 1281"/>
                <a:gd name="T73" fmla="*/ 1195 h 1727"/>
                <a:gd name="T74" fmla="*/ 458 w 1281"/>
                <a:gd name="T75" fmla="*/ 1200 h 1727"/>
                <a:gd name="T76" fmla="*/ 431 w 1281"/>
                <a:gd name="T77" fmla="*/ 1202 h 1727"/>
                <a:gd name="T78" fmla="*/ 412 w 1281"/>
                <a:gd name="T79" fmla="*/ 1180 h 1727"/>
                <a:gd name="T80" fmla="*/ 370 w 1281"/>
                <a:gd name="T81" fmla="*/ 1207 h 1727"/>
                <a:gd name="T82" fmla="*/ 370 w 1281"/>
                <a:gd name="T83" fmla="*/ 1210 h 1727"/>
                <a:gd name="T84" fmla="*/ 370 w 1281"/>
                <a:gd name="T85" fmla="*/ 1200 h 1727"/>
                <a:gd name="T86" fmla="*/ 322 w 1281"/>
                <a:gd name="T87" fmla="*/ 1188 h 1727"/>
                <a:gd name="T88" fmla="*/ 312 w 1281"/>
                <a:gd name="T89" fmla="*/ 1202 h 1727"/>
                <a:gd name="T90" fmla="*/ 269 w 1281"/>
                <a:gd name="T91" fmla="*/ 1197 h 1727"/>
                <a:gd name="T92" fmla="*/ 140 w 1281"/>
                <a:gd name="T93" fmla="*/ 1193 h 1727"/>
                <a:gd name="T94" fmla="*/ 0 w 1281"/>
                <a:gd name="T95" fmla="*/ 1210 h 17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81" h="1727">
                  <a:moveTo>
                    <a:pt x="0" y="1727"/>
                  </a:moveTo>
                  <a:lnTo>
                    <a:pt x="1281" y="1727"/>
                  </a:lnTo>
                  <a:lnTo>
                    <a:pt x="1281" y="304"/>
                  </a:lnTo>
                  <a:lnTo>
                    <a:pt x="1194" y="304"/>
                  </a:lnTo>
                  <a:lnTo>
                    <a:pt x="1194" y="291"/>
                  </a:lnTo>
                  <a:lnTo>
                    <a:pt x="1194" y="284"/>
                  </a:lnTo>
                  <a:lnTo>
                    <a:pt x="1194" y="267"/>
                  </a:lnTo>
                  <a:lnTo>
                    <a:pt x="1194" y="265"/>
                  </a:lnTo>
                  <a:lnTo>
                    <a:pt x="1080" y="265"/>
                  </a:lnTo>
                  <a:lnTo>
                    <a:pt x="1080" y="126"/>
                  </a:lnTo>
                  <a:lnTo>
                    <a:pt x="1080" y="80"/>
                  </a:lnTo>
                  <a:lnTo>
                    <a:pt x="1073" y="80"/>
                  </a:lnTo>
                  <a:lnTo>
                    <a:pt x="1073" y="92"/>
                  </a:lnTo>
                  <a:lnTo>
                    <a:pt x="1063" y="92"/>
                  </a:lnTo>
                  <a:lnTo>
                    <a:pt x="1063" y="12"/>
                  </a:lnTo>
                  <a:lnTo>
                    <a:pt x="1063" y="12"/>
                  </a:lnTo>
                  <a:lnTo>
                    <a:pt x="1063" y="0"/>
                  </a:lnTo>
                  <a:lnTo>
                    <a:pt x="1061" y="0"/>
                  </a:lnTo>
                  <a:lnTo>
                    <a:pt x="1061" y="92"/>
                  </a:lnTo>
                  <a:lnTo>
                    <a:pt x="1053" y="92"/>
                  </a:lnTo>
                  <a:lnTo>
                    <a:pt x="1053" y="12"/>
                  </a:lnTo>
                  <a:lnTo>
                    <a:pt x="1053" y="12"/>
                  </a:lnTo>
                  <a:lnTo>
                    <a:pt x="1053" y="0"/>
                  </a:lnTo>
                  <a:lnTo>
                    <a:pt x="1048" y="0"/>
                  </a:lnTo>
                  <a:lnTo>
                    <a:pt x="1048" y="92"/>
                  </a:lnTo>
                  <a:lnTo>
                    <a:pt x="1041" y="92"/>
                  </a:lnTo>
                  <a:lnTo>
                    <a:pt x="1041" y="12"/>
                  </a:lnTo>
                  <a:lnTo>
                    <a:pt x="1041" y="12"/>
                  </a:lnTo>
                  <a:lnTo>
                    <a:pt x="1041" y="0"/>
                  </a:lnTo>
                  <a:lnTo>
                    <a:pt x="1039" y="0"/>
                  </a:lnTo>
                  <a:lnTo>
                    <a:pt x="1039" y="92"/>
                  </a:lnTo>
                  <a:lnTo>
                    <a:pt x="1031" y="92"/>
                  </a:lnTo>
                  <a:lnTo>
                    <a:pt x="1031" y="12"/>
                  </a:lnTo>
                  <a:lnTo>
                    <a:pt x="1031" y="12"/>
                  </a:lnTo>
                  <a:lnTo>
                    <a:pt x="1029" y="0"/>
                  </a:lnTo>
                  <a:lnTo>
                    <a:pt x="1027" y="0"/>
                  </a:lnTo>
                  <a:lnTo>
                    <a:pt x="1027" y="92"/>
                  </a:lnTo>
                  <a:lnTo>
                    <a:pt x="1019" y="92"/>
                  </a:lnTo>
                  <a:lnTo>
                    <a:pt x="1019" y="12"/>
                  </a:lnTo>
                  <a:lnTo>
                    <a:pt x="1019" y="12"/>
                  </a:lnTo>
                  <a:lnTo>
                    <a:pt x="1019" y="0"/>
                  </a:lnTo>
                  <a:lnTo>
                    <a:pt x="1017" y="0"/>
                  </a:lnTo>
                  <a:lnTo>
                    <a:pt x="1017" y="92"/>
                  </a:lnTo>
                  <a:lnTo>
                    <a:pt x="1010" y="92"/>
                  </a:lnTo>
                  <a:lnTo>
                    <a:pt x="1007" y="80"/>
                  </a:lnTo>
                  <a:lnTo>
                    <a:pt x="1000" y="80"/>
                  </a:lnTo>
                  <a:lnTo>
                    <a:pt x="1000" y="253"/>
                  </a:lnTo>
                  <a:lnTo>
                    <a:pt x="1000" y="257"/>
                  </a:lnTo>
                  <a:lnTo>
                    <a:pt x="1000" y="274"/>
                  </a:lnTo>
                  <a:lnTo>
                    <a:pt x="1000" y="282"/>
                  </a:lnTo>
                  <a:lnTo>
                    <a:pt x="1000" y="304"/>
                  </a:lnTo>
                  <a:lnTo>
                    <a:pt x="971" y="304"/>
                  </a:lnTo>
                  <a:lnTo>
                    <a:pt x="971" y="308"/>
                  </a:lnTo>
                  <a:lnTo>
                    <a:pt x="971" y="313"/>
                  </a:lnTo>
                  <a:lnTo>
                    <a:pt x="971" y="333"/>
                  </a:lnTo>
                  <a:lnTo>
                    <a:pt x="971" y="335"/>
                  </a:lnTo>
                  <a:lnTo>
                    <a:pt x="971" y="355"/>
                  </a:lnTo>
                  <a:lnTo>
                    <a:pt x="971" y="403"/>
                  </a:lnTo>
                  <a:lnTo>
                    <a:pt x="968" y="403"/>
                  </a:lnTo>
                  <a:lnTo>
                    <a:pt x="968" y="413"/>
                  </a:lnTo>
                  <a:lnTo>
                    <a:pt x="932" y="413"/>
                  </a:lnTo>
                  <a:lnTo>
                    <a:pt x="932" y="738"/>
                  </a:lnTo>
                  <a:lnTo>
                    <a:pt x="814" y="738"/>
                  </a:lnTo>
                  <a:lnTo>
                    <a:pt x="814" y="515"/>
                  </a:lnTo>
                  <a:lnTo>
                    <a:pt x="746" y="515"/>
                  </a:lnTo>
                  <a:lnTo>
                    <a:pt x="746" y="386"/>
                  </a:lnTo>
                  <a:lnTo>
                    <a:pt x="719" y="386"/>
                  </a:lnTo>
                  <a:lnTo>
                    <a:pt x="719" y="515"/>
                  </a:lnTo>
                  <a:lnTo>
                    <a:pt x="608" y="515"/>
                  </a:lnTo>
                  <a:lnTo>
                    <a:pt x="608" y="386"/>
                  </a:lnTo>
                  <a:lnTo>
                    <a:pt x="557" y="386"/>
                  </a:lnTo>
                  <a:lnTo>
                    <a:pt x="557" y="515"/>
                  </a:lnTo>
                  <a:lnTo>
                    <a:pt x="513" y="515"/>
                  </a:lnTo>
                  <a:lnTo>
                    <a:pt x="513" y="1195"/>
                  </a:lnTo>
                  <a:lnTo>
                    <a:pt x="475" y="1197"/>
                  </a:lnTo>
                  <a:lnTo>
                    <a:pt x="458" y="1200"/>
                  </a:lnTo>
                  <a:lnTo>
                    <a:pt x="433" y="1202"/>
                  </a:lnTo>
                  <a:lnTo>
                    <a:pt x="431" y="1202"/>
                  </a:lnTo>
                  <a:lnTo>
                    <a:pt x="421" y="1188"/>
                  </a:lnTo>
                  <a:lnTo>
                    <a:pt x="412" y="1180"/>
                  </a:lnTo>
                  <a:lnTo>
                    <a:pt x="373" y="1200"/>
                  </a:lnTo>
                  <a:lnTo>
                    <a:pt x="370" y="1207"/>
                  </a:lnTo>
                  <a:lnTo>
                    <a:pt x="370" y="1210"/>
                  </a:lnTo>
                  <a:lnTo>
                    <a:pt x="370" y="1210"/>
                  </a:lnTo>
                  <a:lnTo>
                    <a:pt x="370" y="1207"/>
                  </a:lnTo>
                  <a:lnTo>
                    <a:pt x="370" y="1200"/>
                  </a:lnTo>
                  <a:lnTo>
                    <a:pt x="332" y="1180"/>
                  </a:lnTo>
                  <a:lnTo>
                    <a:pt x="322" y="1188"/>
                  </a:lnTo>
                  <a:lnTo>
                    <a:pt x="312" y="1202"/>
                  </a:lnTo>
                  <a:lnTo>
                    <a:pt x="312" y="1202"/>
                  </a:lnTo>
                  <a:lnTo>
                    <a:pt x="288" y="1200"/>
                  </a:lnTo>
                  <a:lnTo>
                    <a:pt x="269" y="1197"/>
                  </a:lnTo>
                  <a:lnTo>
                    <a:pt x="160" y="1193"/>
                  </a:lnTo>
                  <a:lnTo>
                    <a:pt x="140" y="1193"/>
                  </a:lnTo>
                  <a:lnTo>
                    <a:pt x="22" y="1205"/>
                  </a:lnTo>
                  <a:lnTo>
                    <a:pt x="0" y="1210"/>
                  </a:lnTo>
                  <a:lnTo>
                    <a:pt x="0" y="1727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18"/>
            <p:cNvSpPr>
              <a:spLocks noEditPoints="1"/>
            </p:cNvSpPr>
            <p:nvPr/>
          </p:nvSpPr>
          <p:spPr bwMode="auto">
            <a:xfrm>
              <a:off x="3175" y="2721972"/>
              <a:ext cx="2032266" cy="2655133"/>
            </a:xfrm>
            <a:custGeom>
              <a:avLst/>
              <a:gdLst>
                <a:gd name="T0" fmla="*/ 933 w 1279"/>
                <a:gd name="T1" fmla="*/ 988 h 1671"/>
                <a:gd name="T2" fmla="*/ 712 w 1279"/>
                <a:gd name="T3" fmla="*/ 933 h 1671"/>
                <a:gd name="T4" fmla="*/ 577 w 1279"/>
                <a:gd name="T5" fmla="*/ 1207 h 1671"/>
                <a:gd name="T6" fmla="*/ 303 w 1279"/>
                <a:gd name="T7" fmla="*/ 1336 h 1671"/>
                <a:gd name="T8" fmla="*/ 230 w 1279"/>
                <a:gd name="T9" fmla="*/ 517 h 1671"/>
                <a:gd name="T10" fmla="*/ 194 w 1279"/>
                <a:gd name="T11" fmla="*/ 505 h 1671"/>
                <a:gd name="T12" fmla="*/ 240 w 1279"/>
                <a:gd name="T13" fmla="*/ 498 h 1671"/>
                <a:gd name="T14" fmla="*/ 211 w 1279"/>
                <a:gd name="T15" fmla="*/ 486 h 1671"/>
                <a:gd name="T16" fmla="*/ 194 w 1279"/>
                <a:gd name="T17" fmla="*/ 481 h 1671"/>
                <a:gd name="T18" fmla="*/ 192 w 1279"/>
                <a:gd name="T19" fmla="*/ 432 h 1671"/>
                <a:gd name="T20" fmla="*/ 182 w 1279"/>
                <a:gd name="T21" fmla="*/ 427 h 1671"/>
                <a:gd name="T22" fmla="*/ 204 w 1279"/>
                <a:gd name="T23" fmla="*/ 425 h 1671"/>
                <a:gd name="T24" fmla="*/ 218 w 1279"/>
                <a:gd name="T25" fmla="*/ 425 h 1671"/>
                <a:gd name="T26" fmla="*/ 233 w 1279"/>
                <a:gd name="T27" fmla="*/ 418 h 1671"/>
                <a:gd name="T28" fmla="*/ 235 w 1279"/>
                <a:gd name="T29" fmla="*/ 410 h 1671"/>
                <a:gd name="T30" fmla="*/ 189 w 1279"/>
                <a:gd name="T31" fmla="*/ 398 h 1671"/>
                <a:gd name="T32" fmla="*/ 172 w 1279"/>
                <a:gd name="T33" fmla="*/ 379 h 1671"/>
                <a:gd name="T34" fmla="*/ 168 w 1279"/>
                <a:gd name="T35" fmla="*/ 245 h 1671"/>
                <a:gd name="T36" fmla="*/ 163 w 1279"/>
                <a:gd name="T37" fmla="*/ 146 h 1671"/>
                <a:gd name="T38" fmla="*/ 158 w 1279"/>
                <a:gd name="T39" fmla="*/ 63 h 1671"/>
                <a:gd name="T40" fmla="*/ 155 w 1279"/>
                <a:gd name="T41" fmla="*/ 0 h 1671"/>
                <a:gd name="T42" fmla="*/ 153 w 1279"/>
                <a:gd name="T43" fmla="*/ 0 h 1671"/>
                <a:gd name="T44" fmla="*/ 151 w 1279"/>
                <a:gd name="T45" fmla="*/ 65 h 1671"/>
                <a:gd name="T46" fmla="*/ 148 w 1279"/>
                <a:gd name="T47" fmla="*/ 146 h 1671"/>
                <a:gd name="T48" fmla="*/ 146 w 1279"/>
                <a:gd name="T49" fmla="*/ 374 h 1671"/>
                <a:gd name="T50" fmla="*/ 138 w 1279"/>
                <a:gd name="T51" fmla="*/ 386 h 1671"/>
                <a:gd name="T52" fmla="*/ 117 w 1279"/>
                <a:gd name="T53" fmla="*/ 401 h 1671"/>
                <a:gd name="T54" fmla="*/ 80 w 1279"/>
                <a:gd name="T55" fmla="*/ 418 h 1671"/>
                <a:gd name="T56" fmla="*/ 95 w 1279"/>
                <a:gd name="T57" fmla="*/ 425 h 1671"/>
                <a:gd name="T58" fmla="*/ 112 w 1279"/>
                <a:gd name="T59" fmla="*/ 427 h 1671"/>
                <a:gd name="T60" fmla="*/ 129 w 1279"/>
                <a:gd name="T61" fmla="*/ 427 h 1671"/>
                <a:gd name="T62" fmla="*/ 119 w 1279"/>
                <a:gd name="T63" fmla="*/ 439 h 1671"/>
                <a:gd name="T64" fmla="*/ 121 w 1279"/>
                <a:gd name="T65" fmla="*/ 481 h 1671"/>
                <a:gd name="T66" fmla="*/ 100 w 1279"/>
                <a:gd name="T67" fmla="*/ 486 h 1671"/>
                <a:gd name="T68" fmla="*/ 75 w 1279"/>
                <a:gd name="T69" fmla="*/ 498 h 1671"/>
                <a:gd name="T70" fmla="*/ 121 w 1279"/>
                <a:gd name="T71" fmla="*/ 507 h 1671"/>
                <a:gd name="T72" fmla="*/ 85 w 1279"/>
                <a:gd name="T73" fmla="*/ 520 h 1671"/>
                <a:gd name="T74" fmla="*/ 27 w 1279"/>
                <a:gd name="T75" fmla="*/ 1333 h 1671"/>
                <a:gd name="T76" fmla="*/ 126 w 1279"/>
                <a:gd name="T77" fmla="*/ 498 h 1671"/>
                <a:gd name="T78" fmla="*/ 121 w 1279"/>
                <a:gd name="T79" fmla="*/ 498 h 1671"/>
                <a:gd name="T80" fmla="*/ 121 w 1279"/>
                <a:gd name="T81" fmla="*/ 568 h 1671"/>
                <a:gd name="T82" fmla="*/ 119 w 1279"/>
                <a:gd name="T83" fmla="*/ 656 h 1671"/>
                <a:gd name="T84" fmla="*/ 138 w 1279"/>
                <a:gd name="T85" fmla="*/ 799 h 1671"/>
                <a:gd name="T86" fmla="*/ 124 w 1279"/>
                <a:gd name="T87" fmla="*/ 814 h 1671"/>
                <a:gd name="T88" fmla="*/ 119 w 1279"/>
                <a:gd name="T89" fmla="*/ 937 h 1671"/>
                <a:gd name="T90" fmla="*/ 141 w 1279"/>
                <a:gd name="T91" fmla="*/ 1071 h 1671"/>
                <a:gd name="T92" fmla="*/ 121 w 1279"/>
                <a:gd name="T93" fmla="*/ 1188 h 1671"/>
                <a:gd name="T94" fmla="*/ 129 w 1279"/>
                <a:gd name="T95" fmla="*/ 1185 h 1671"/>
                <a:gd name="T96" fmla="*/ 182 w 1279"/>
                <a:gd name="T97" fmla="*/ 656 h 1671"/>
                <a:gd name="T98" fmla="*/ 189 w 1279"/>
                <a:gd name="T99" fmla="*/ 799 h 1671"/>
                <a:gd name="T100" fmla="*/ 199 w 1279"/>
                <a:gd name="T101" fmla="*/ 937 h 1671"/>
                <a:gd name="T102" fmla="*/ 199 w 1279"/>
                <a:gd name="T103" fmla="*/ 957 h 1671"/>
                <a:gd name="T104" fmla="*/ 184 w 1279"/>
                <a:gd name="T105" fmla="*/ 1185 h 1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79" h="1671">
                  <a:moveTo>
                    <a:pt x="1279" y="1154"/>
                  </a:moveTo>
                  <a:lnTo>
                    <a:pt x="1182" y="1178"/>
                  </a:lnTo>
                  <a:lnTo>
                    <a:pt x="1100" y="1212"/>
                  </a:lnTo>
                  <a:lnTo>
                    <a:pt x="1063" y="1212"/>
                  </a:lnTo>
                  <a:lnTo>
                    <a:pt x="1063" y="988"/>
                  </a:lnTo>
                  <a:lnTo>
                    <a:pt x="933" y="988"/>
                  </a:lnTo>
                  <a:lnTo>
                    <a:pt x="933" y="933"/>
                  </a:lnTo>
                  <a:lnTo>
                    <a:pt x="894" y="933"/>
                  </a:lnTo>
                  <a:lnTo>
                    <a:pt x="894" y="877"/>
                  </a:lnTo>
                  <a:lnTo>
                    <a:pt x="783" y="877"/>
                  </a:lnTo>
                  <a:lnTo>
                    <a:pt x="783" y="933"/>
                  </a:lnTo>
                  <a:lnTo>
                    <a:pt x="712" y="933"/>
                  </a:lnTo>
                  <a:lnTo>
                    <a:pt x="712" y="988"/>
                  </a:lnTo>
                  <a:lnTo>
                    <a:pt x="671" y="988"/>
                  </a:lnTo>
                  <a:lnTo>
                    <a:pt x="671" y="1183"/>
                  </a:lnTo>
                  <a:lnTo>
                    <a:pt x="659" y="1180"/>
                  </a:lnTo>
                  <a:lnTo>
                    <a:pt x="618" y="1188"/>
                  </a:lnTo>
                  <a:lnTo>
                    <a:pt x="577" y="1207"/>
                  </a:lnTo>
                  <a:lnTo>
                    <a:pt x="543" y="1236"/>
                  </a:lnTo>
                  <a:lnTo>
                    <a:pt x="519" y="1275"/>
                  </a:lnTo>
                  <a:lnTo>
                    <a:pt x="506" y="1309"/>
                  </a:lnTo>
                  <a:lnTo>
                    <a:pt x="315" y="1309"/>
                  </a:lnTo>
                  <a:lnTo>
                    <a:pt x="303" y="1314"/>
                  </a:lnTo>
                  <a:lnTo>
                    <a:pt x="303" y="1336"/>
                  </a:lnTo>
                  <a:lnTo>
                    <a:pt x="247" y="1333"/>
                  </a:lnTo>
                  <a:lnTo>
                    <a:pt x="243" y="520"/>
                  </a:lnTo>
                  <a:lnTo>
                    <a:pt x="243" y="520"/>
                  </a:lnTo>
                  <a:lnTo>
                    <a:pt x="240" y="520"/>
                  </a:lnTo>
                  <a:lnTo>
                    <a:pt x="235" y="517"/>
                  </a:lnTo>
                  <a:lnTo>
                    <a:pt x="230" y="517"/>
                  </a:lnTo>
                  <a:lnTo>
                    <a:pt x="230" y="517"/>
                  </a:lnTo>
                  <a:lnTo>
                    <a:pt x="230" y="510"/>
                  </a:lnTo>
                  <a:lnTo>
                    <a:pt x="228" y="507"/>
                  </a:lnTo>
                  <a:lnTo>
                    <a:pt x="221" y="507"/>
                  </a:lnTo>
                  <a:lnTo>
                    <a:pt x="209" y="507"/>
                  </a:lnTo>
                  <a:lnTo>
                    <a:pt x="194" y="505"/>
                  </a:lnTo>
                  <a:lnTo>
                    <a:pt x="184" y="505"/>
                  </a:lnTo>
                  <a:lnTo>
                    <a:pt x="184" y="500"/>
                  </a:lnTo>
                  <a:lnTo>
                    <a:pt x="192" y="500"/>
                  </a:lnTo>
                  <a:lnTo>
                    <a:pt x="211" y="500"/>
                  </a:lnTo>
                  <a:lnTo>
                    <a:pt x="228" y="498"/>
                  </a:lnTo>
                  <a:lnTo>
                    <a:pt x="240" y="498"/>
                  </a:lnTo>
                  <a:lnTo>
                    <a:pt x="247" y="495"/>
                  </a:lnTo>
                  <a:lnTo>
                    <a:pt x="247" y="493"/>
                  </a:lnTo>
                  <a:lnTo>
                    <a:pt x="247" y="490"/>
                  </a:lnTo>
                  <a:lnTo>
                    <a:pt x="240" y="488"/>
                  </a:lnTo>
                  <a:lnTo>
                    <a:pt x="228" y="486"/>
                  </a:lnTo>
                  <a:lnTo>
                    <a:pt x="211" y="486"/>
                  </a:lnTo>
                  <a:lnTo>
                    <a:pt x="189" y="486"/>
                  </a:lnTo>
                  <a:lnTo>
                    <a:pt x="184" y="486"/>
                  </a:lnTo>
                  <a:lnTo>
                    <a:pt x="184" y="483"/>
                  </a:lnTo>
                  <a:lnTo>
                    <a:pt x="187" y="483"/>
                  </a:lnTo>
                  <a:lnTo>
                    <a:pt x="192" y="481"/>
                  </a:lnTo>
                  <a:lnTo>
                    <a:pt x="194" y="481"/>
                  </a:lnTo>
                  <a:lnTo>
                    <a:pt x="194" y="478"/>
                  </a:lnTo>
                  <a:lnTo>
                    <a:pt x="194" y="469"/>
                  </a:lnTo>
                  <a:lnTo>
                    <a:pt x="192" y="459"/>
                  </a:lnTo>
                  <a:lnTo>
                    <a:pt x="192" y="449"/>
                  </a:lnTo>
                  <a:lnTo>
                    <a:pt x="192" y="439"/>
                  </a:lnTo>
                  <a:lnTo>
                    <a:pt x="192" y="432"/>
                  </a:lnTo>
                  <a:lnTo>
                    <a:pt x="192" y="430"/>
                  </a:lnTo>
                  <a:lnTo>
                    <a:pt x="192" y="430"/>
                  </a:lnTo>
                  <a:lnTo>
                    <a:pt x="189" y="427"/>
                  </a:lnTo>
                  <a:lnTo>
                    <a:pt x="184" y="427"/>
                  </a:lnTo>
                  <a:lnTo>
                    <a:pt x="182" y="427"/>
                  </a:lnTo>
                  <a:lnTo>
                    <a:pt x="182" y="427"/>
                  </a:lnTo>
                  <a:lnTo>
                    <a:pt x="184" y="427"/>
                  </a:lnTo>
                  <a:lnTo>
                    <a:pt x="189" y="427"/>
                  </a:lnTo>
                  <a:lnTo>
                    <a:pt x="189" y="427"/>
                  </a:lnTo>
                  <a:lnTo>
                    <a:pt x="199" y="427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9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8" y="425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30" y="418"/>
                  </a:lnTo>
                  <a:lnTo>
                    <a:pt x="233" y="418"/>
                  </a:lnTo>
                  <a:lnTo>
                    <a:pt x="233" y="418"/>
                  </a:lnTo>
                  <a:lnTo>
                    <a:pt x="235" y="415"/>
                  </a:lnTo>
                  <a:lnTo>
                    <a:pt x="235" y="413"/>
                  </a:lnTo>
                  <a:lnTo>
                    <a:pt x="235" y="413"/>
                  </a:lnTo>
                  <a:lnTo>
                    <a:pt x="235" y="410"/>
                  </a:lnTo>
                  <a:lnTo>
                    <a:pt x="235" y="410"/>
                  </a:lnTo>
                  <a:lnTo>
                    <a:pt x="221" y="403"/>
                  </a:lnTo>
                  <a:lnTo>
                    <a:pt x="218" y="403"/>
                  </a:lnTo>
                  <a:lnTo>
                    <a:pt x="209" y="401"/>
                  </a:lnTo>
                  <a:lnTo>
                    <a:pt x="197" y="401"/>
                  </a:lnTo>
                  <a:lnTo>
                    <a:pt x="194" y="401"/>
                  </a:lnTo>
                  <a:lnTo>
                    <a:pt x="189" y="398"/>
                  </a:lnTo>
                  <a:lnTo>
                    <a:pt x="187" y="396"/>
                  </a:lnTo>
                  <a:lnTo>
                    <a:pt x="182" y="393"/>
                  </a:lnTo>
                  <a:lnTo>
                    <a:pt x="180" y="391"/>
                  </a:lnTo>
                  <a:lnTo>
                    <a:pt x="177" y="386"/>
                  </a:lnTo>
                  <a:lnTo>
                    <a:pt x="175" y="381"/>
                  </a:lnTo>
                  <a:lnTo>
                    <a:pt x="172" y="379"/>
                  </a:lnTo>
                  <a:lnTo>
                    <a:pt x="170" y="374"/>
                  </a:lnTo>
                  <a:lnTo>
                    <a:pt x="170" y="374"/>
                  </a:lnTo>
                  <a:lnTo>
                    <a:pt x="168" y="374"/>
                  </a:lnTo>
                  <a:lnTo>
                    <a:pt x="168" y="374"/>
                  </a:lnTo>
                  <a:lnTo>
                    <a:pt x="168" y="245"/>
                  </a:lnTo>
                  <a:lnTo>
                    <a:pt x="168" y="245"/>
                  </a:lnTo>
                  <a:lnTo>
                    <a:pt x="165" y="243"/>
                  </a:lnTo>
                  <a:lnTo>
                    <a:pt x="165" y="243"/>
                  </a:lnTo>
                  <a:lnTo>
                    <a:pt x="163" y="243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0" y="146"/>
                  </a:lnTo>
                  <a:lnTo>
                    <a:pt x="160" y="146"/>
                  </a:lnTo>
                  <a:lnTo>
                    <a:pt x="160" y="65"/>
                  </a:lnTo>
                  <a:lnTo>
                    <a:pt x="160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0"/>
                  </a:lnTo>
                  <a:lnTo>
                    <a:pt x="158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2"/>
                  </a:lnTo>
                  <a:lnTo>
                    <a:pt x="153" y="2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48" y="146"/>
                  </a:lnTo>
                  <a:lnTo>
                    <a:pt x="148" y="146"/>
                  </a:lnTo>
                  <a:lnTo>
                    <a:pt x="148" y="243"/>
                  </a:lnTo>
                  <a:lnTo>
                    <a:pt x="148" y="243"/>
                  </a:lnTo>
                  <a:lnTo>
                    <a:pt x="146" y="245"/>
                  </a:lnTo>
                  <a:lnTo>
                    <a:pt x="146" y="245"/>
                  </a:lnTo>
                  <a:lnTo>
                    <a:pt x="146" y="374"/>
                  </a:lnTo>
                  <a:lnTo>
                    <a:pt x="146" y="374"/>
                  </a:lnTo>
                  <a:lnTo>
                    <a:pt x="143" y="374"/>
                  </a:lnTo>
                  <a:lnTo>
                    <a:pt x="143" y="374"/>
                  </a:lnTo>
                  <a:lnTo>
                    <a:pt x="141" y="379"/>
                  </a:lnTo>
                  <a:lnTo>
                    <a:pt x="141" y="384"/>
                  </a:lnTo>
                  <a:lnTo>
                    <a:pt x="138" y="386"/>
                  </a:lnTo>
                  <a:lnTo>
                    <a:pt x="136" y="391"/>
                  </a:lnTo>
                  <a:lnTo>
                    <a:pt x="131" y="393"/>
                  </a:lnTo>
                  <a:lnTo>
                    <a:pt x="129" y="396"/>
                  </a:lnTo>
                  <a:lnTo>
                    <a:pt x="124" y="398"/>
                  </a:lnTo>
                  <a:lnTo>
                    <a:pt x="121" y="401"/>
                  </a:lnTo>
                  <a:lnTo>
                    <a:pt x="117" y="401"/>
                  </a:lnTo>
                  <a:lnTo>
                    <a:pt x="105" y="403"/>
                  </a:lnTo>
                  <a:lnTo>
                    <a:pt x="97" y="403"/>
                  </a:lnTo>
                  <a:lnTo>
                    <a:pt x="92" y="405"/>
                  </a:lnTo>
                  <a:lnTo>
                    <a:pt x="80" y="413"/>
                  </a:lnTo>
                  <a:lnTo>
                    <a:pt x="80" y="413"/>
                  </a:lnTo>
                  <a:lnTo>
                    <a:pt x="80" y="418"/>
                  </a:lnTo>
                  <a:lnTo>
                    <a:pt x="80" y="418"/>
                  </a:lnTo>
                  <a:lnTo>
                    <a:pt x="80" y="420"/>
                  </a:lnTo>
                  <a:lnTo>
                    <a:pt x="85" y="420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100" y="425"/>
                  </a:lnTo>
                  <a:lnTo>
                    <a:pt x="100" y="425"/>
                  </a:lnTo>
                  <a:lnTo>
                    <a:pt x="102" y="425"/>
                  </a:lnTo>
                  <a:lnTo>
                    <a:pt x="102" y="425"/>
                  </a:lnTo>
                  <a:lnTo>
                    <a:pt x="107" y="427"/>
                  </a:lnTo>
                  <a:lnTo>
                    <a:pt x="112" y="427"/>
                  </a:lnTo>
                  <a:lnTo>
                    <a:pt x="112" y="427"/>
                  </a:lnTo>
                  <a:lnTo>
                    <a:pt x="119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9" y="427"/>
                  </a:lnTo>
                  <a:lnTo>
                    <a:pt x="129" y="427"/>
                  </a:lnTo>
                  <a:lnTo>
                    <a:pt x="126" y="430"/>
                  </a:lnTo>
                  <a:lnTo>
                    <a:pt x="121" y="430"/>
                  </a:lnTo>
                  <a:lnTo>
                    <a:pt x="119" y="430"/>
                  </a:lnTo>
                  <a:lnTo>
                    <a:pt x="119" y="432"/>
                  </a:lnTo>
                  <a:lnTo>
                    <a:pt x="119" y="439"/>
                  </a:lnTo>
                  <a:lnTo>
                    <a:pt x="119" y="449"/>
                  </a:lnTo>
                  <a:lnTo>
                    <a:pt x="119" y="459"/>
                  </a:lnTo>
                  <a:lnTo>
                    <a:pt x="119" y="469"/>
                  </a:lnTo>
                  <a:lnTo>
                    <a:pt x="119" y="478"/>
                  </a:lnTo>
                  <a:lnTo>
                    <a:pt x="119" y="481"/>
                  </a:lnTo>
                  <a:lnTo>
                    <a:pt x="121" y="481"/>
                  </a:lnTo>
                  <a:lnTo>
                    <a:pt x="124" y="483"/>
                  </a:lnTo>
                  <a:lnTo>
                    <a:pt x="129" y="483"/>
                  </a:lnTo>
                  <a:lnTo>
                    <a:pt x="131" y="483"/>
                  </a:lnTo>
                  <a:lnTo>
                    <a:pt x="131" y="486"/>
                  </a:lnTo>
                  <a:lnTo>
                    <a:pt x="119" y="486"/>
                  </a:lnTo>
                  <a:lnTo>
                    <a:pt x="100" y="486"/>
                  </a:lnTo>
                  <a:lnTo>
                    <a:pt x="83" y="488"/>
                  </a:lnTo>
                  <a:lnTo>
                    <a:pt x="73" y="490"/>
                  </a:lnTo>
                  <a:lnTo>
                    <a:pt x="66" y="490"/>
                  </a:lnTo>
                  <a:lnTo>
                    <a:pt x="66" y="495"/>
                  </a:lnTo>
                  <a:lnTo>
                    <a:pt x="68" y="498"/>
                  </a:lnTo>
                  <a:lnTo>
                    <a:pt x="75" y="498"/>
                  </a:lnTo>
                  <a:lnTo>
                    <a:pt x="88" y="500"/>
                  </a:lnTo>
                  <a:lnTo>
                    <a:pt x="105" y="500"/>
                  </a:lnTo>
                  <a:lnTo>
                    <a:pt x="124" y="500"/>
                  </a:lnTo>
                  <a:lnTo>
                    <a:pt x="131" y="500"/>
                  </a:lnTo>
                  <a:lnTo>
                    <a:pt x="131" y="505"/>
                  </a:lnTo>
                  <a:lnTo>
                    <a:pt x="121" y="507"/>
                  </a:lnTo>
                  <a:lnTo>
                    <a:pt x="107" y="507"/>
                  </a:lnTo>
                  <a:lnTo>
                    <a:pt x="95" y="507"/>
                  </a:lnTo>
                  <a:lnTo>
                    <a:pt x="88" y="510"/>
                  </a:lnTo>
                  <a:lnTo>
                    <a:pt x="88" y="510"/>
                  </a:lnTo>
                  <a:lnTo>
                    <a:pt x="88" y="520"/>
                  </a:lnTo>
                  <a:lnTo>
                    <a:pt x="85" y="520"/>
                  </a:lnTo>
                  <a:lnTo>
                    <a:pt x="80" y="520"/>
                  </a:lnTo>
                  <a:lnTo>
                    <a:pt x="75" y="520"/>
                  </a:lnTo>
                  <a:lnTo>
                    <a:pt x="73" y="520"/>
                  </a:lnTo>
                  <a:lnTo>
                    <a:pt x="73" y="520"/>
                  </a:lnTo>
                  <a:lnTo>
                    <a:pt x="78" y="1331"/>
                  </a:lnTo>
                  <a:lnTo>
                    <a:pt x="27" y="1333"/>
                  </a:lnTo>
                  <a:lnTo>
                    <a:pt x="27" y="1350"/>
                  </a:lnTo>
                  <a:lnTo>
                    <a:pt x="0" y="1353"/>
                  </a:lnTo>
                  <a:lnTo>
                    <a:pt x="0" y="1671"/>
                  </a:lnTo>
                  <a:lnTo>
                    <a:pt x="1279" y="1671"/>
                  </a:lnTo>
                  <a:lnTo>
                    <a:pt x="1279" y="1154"/>
                  </a:lnTo>
                  <a:close/>
                  <a:moveTo>
                    <a:pt x="126" y="498"/>
                  </a:moveTo>
                  <a:lnTo>
                    <a:pt x="124" y="498"/>
                  </a:lnTo>
                  <a:lnTo>
                    <a:pt x="121" y="498"/>
                  </a:lnTo>
                  <a:lnTo>
                    <a:pt x="119" y="498"/>
                  </a:lnTo>
                  <a:lnTo>
                    <a:pt x="117" y="498"/>
                  </a:lnTo>
                  <a:lnTo>
                    <a:pt x="119" y="498"/>
                  </a:lnTo>
                  <a:lnTo>
                    <a:pt x="121" y="498"/>
                  </a:lnTo>
                  <a:lnTo>
                    <a:pt x="124" y="498"/>
                  </a:lnTo>
                  <a:lnTo>
                    <a:pt x="126" y="498"/>
                  </a:lnTo>
                  <a:lnTo>
                    <a:pt x="131" y="498"/>
                  </a:lnTo>
                  <a:lnTo>
                    <a:pt x="126" y="498"/>
                  </a:lnTo>
                  <a:close/>
                  <a:moveTo>
                    <a:pt x="117" y="568"/>
                  </a:moveTo>
                  <a:lnTo>
                    <a:pt x="121" y="568"/>
                  </a:lnTo>
                  <a:lnTo>
                    <a:pt x="131" y="568"/>
                  </a:lnTo>
                  <a:lnTo>
                    <a:pt x="138" y="568"/>
                  </a:lnTo>
                  <a:lnTo>
                    <a:pt x="138" y="656"/>
                  </a:lnTo>
                  <a:lnTo>
                    <a:pt x="134" y="656"/>
                  </a:lnTo>
                  <a:lnTo>
                    <a:pt x="124" y="656"/>
                  </a:lnTo>
                  <a:lnTo>
                    <a:pt x="119" y="656"/>
                  </a:lnTo>
                  <a:lnTo>
                    <a:pt x="117" y="568"/>
                  </a:lnTo>
                  <a:close/>
                  <a:moveTo>
                    <a:pt x="119" y="673"/>
                  </a:moveTo>
                  <a:lnTo>
                    <a:pt x="126" y="673"/>
                  </a:lnTo>
                  <a:lnTo>
                    <a:pt x="136" y="673"/>
                  </a:lnTo>
                  <a:lnTo>
                    <a:pt x="138" y="673"/>
                  </a:lnTo>
                  <a:lnTo>
                    <a:pt x="138" y="799"/>
                  </a:lnTo>
                  <a:lnTo>
                    <a:pt x="136" y="799"/>
                  </a:lnTo>
                  <a:lnTo>
                    <a:pt x="126" y="799"/>
                  </a:lnTo>
                  <a:lnTo>
                    <a:pt x="119" y="799"/>
                  </a:lnTo>
                  <a:lnTo>
                    <a:pt x="119" y="673"/>
                  </a:lnTo>
                  <a:close/>
                  <a:moveTo>
                    <a:pt x="119" y="814"/>
                  </a:moveTo>
                  <a:lnTo>
                    <a:pt x="124" y="814"/>
                  </a:lnTo>
                  <a:lnTo>
                    <a:pt x="136" y="814"/>
                  </a:lnTo>
                  <a:lnTo>
                    <a:pt x="141" y="814"/>
                  </a:lnTo>
                  <a:lnTo>
                    <a:pt x="141" y="937"/>
                  </a:lnTo>
                  <a:lnTo>
                    <a:pt x="136" y="937"/>
                  </a:lnTo>
                  <a:lnTo>
                    <a:pt x="129" y="937"/>
                  </a:lnTo>
                  <a:lnTo>
                    <a:pt x="119" y="937"/>
                  </a:lnTo>
                  <a:lnTo>
                    <a:pt x="119" y="814"/>
                  </a:lnTo>
                  <a:close/>
                  <a:moveTo>
                    <a:pt x="119" y="957"/>
                  </a:moveTo>
                  <a:lnTo>
                    <a:pt x="126" y="957"/>
                  </a:lnTo>
                  <a:lnTo>
                    <a:pt x="136" y="957"/>
                  </a:lnTo>
                  <a:lnTo>
                    <a:pt x="141" y="957"/>
                  </a:lnTo>
                  <a:lnTo>
                    <a:pt x="141" y="1071"/>
                  </a:lnTo>
                  <a:lnTo>
                    <a:pt x="138" y="1071"/>
                  </a:lnTo>
                  <a:lnTo>
                    <a:pt x="129" y="1071"/>
                  </a:lnTo>
                  <a:lnTo>
                    <a:pt x="121" y="1073"/>
                  </a:lnTo>
                  <a:lnTo>
                    <a:pt x="119" y="957"/>
                  </a:lnTo>
                  <a:close/>
                  <a:moveTo>
                    <a:pt x="129" y="1185"/>
                  </a:moveTo>
                  <a:lnTo>
                    <a:pt x="121" y="1188"/>
                  </a:lnTo>
                  <a:lnTo>
                    <a:pt x="121" y="1095"/>
                  </a:lnTo>
                  <a:lnTo>
                    <a:pt x="126" y="1095"/>
                  </a:lnTo>
                  <a:lnTo>
                    <a:pt x="136" y="1095"/>
                  </a:lnTo>
                  <a:lnTo>
                    <a:pt x="141" y="1095"/>
                  </a:lnTo>
                  <a:lnTo>
                    <a:pt x="141" y="1185"/>
                  </a:lnTo>
                  <a:lnTo>
                    <a:pt x="129" y="1185"/>
                  </a:lnTo>
                  <a:close/>
                  <a:moveTo>
                    <a:pt x="182" y="568"/>
                  </a:moveTo>
                  <a:lnTo>
                    <a:pt x="189" y="568"/>
                  </a:lnTo>
                  <a:lnTo>
                    <a:pt x="197" y="568"/>
                  </a:lnTo>
                  <a:lnTo>
                    <a:pt x="197" y="656"/>
                  </a:lnTo>
                  <a:lnTo>
                    <a:pt x="194" y="656"/>
                  </a:lnTo>
                  <a:lnTo>
                    <a:pt x="182" y="656"/>
                  </a:lnTo>
                  <a:lnTo>
                    <a:pt x="182" y="568"/>
                  </a:lnTo>
                  <a:close/>
                  <a:moveTo>
                    <a:pt x="182" y="673"/>
                  </a:moveTo>
                  <a:lnTo>
                    <a:pt x="189" y="673"/>
                  </a:lnTo>
                  <a:lnTo>
                    <a:pt x="197" y="673"/>
                  </a:lnTo>
                  <a:lnTo>
                    <a:pt x="199" y="799"/>
                  </a:lnTo>
                  <a:lnTo>
                    <a:pt x="189" y="799"/>
                  </a:lnTo>
                  <a:lnTo>
                    <a:pt x="182" y="799"/>
                  </a:lnTo>
                  <a:lnTo>
                    <a:pt x="182" y="673"/>
                  </a:lnTo>
                  <a:close/>
                  <a:moveTo>
                    <a:pt x="182" y="814"/>
                  </a:moveTo>
                  <a:lnTo>
                    <a:pt x="194" y="814"/>
                  </a:lnTo>
                  <a:lnTo>
                    <a:pt x="199" y="814"/>
                  </a:lnTo>
                  <a:lnTo>
                    <a:pt x="199" y="937"/>
                  </a:lnTo>
                  <a:lnTo>
                    <a:pt x="192" y="937"/>
                  </a:lnTo>
                  <a:lnTo>
                    <a:pt x="184" y="937"/>
                  </a:lnTo>
                  <a:lnTo>
                    <a:pt x="182" y="814"/>
                  </a:lnTo>
                  <a:close/>
                  <a:moveTo>
                    <a:pt x="184" y="957"/>
                  </a:moveTo>
                  <a:lnTo>
                    <a:pt x="194" y="957"/>
                  </a:lnTo>
                  <a:lnTo>
                    <a:pt x="199" y="957"/>
                  </a:lnTo>
                  <a:lnTo>
                    <a:pt x="199" y="1071"/>
                  </a:lnTo>
                  <a:lnTo>
                    <a:pt x="192" y="1071"/>
                  </a:lnTo>
                  <a:lnTo>
                    <a:pt x="184" y="1071"/>
                  </a:lnTo>
                  <a:lnTo>
                    <a:pt x="184" y="957"/>
                  </a:lnTo>
                  <a:close/>
                  <a:moveTo>
                    <a:pt x="199" y="1188"/>
                  </a:moveTo>
                  <a:lnTo>
                    <a:pt x="184" y="1185"/>
                  </a:lnTo>
                  <a:lnTo>
                    <a:pt x="184" y="1098"/>
                  </a:lnTo>
                  <a:lnTo>
                    <a:pt x="197" y="1098"/>
                  </a:lnTo>
                  <a:lnTo>
                    <a:pt x="199" y="1098"/>
                  </a:lnTo>
                  <a:lnTo>
                    <a:pt x="201" y="1188"/>
                  </a:lnTo>
                  <a:lnTo>
                    <a:pt x="199" y="1188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364546" y="5292041"/>
            <a:ext cx="239520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GET IN TOUCH</a:t>
            </a:r>
            <a:endParaRPr lang="en-US" sz="4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40558" y="6071578"/>
            <a:ext cx="183883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Check our </a:t>
            </a:r>
            <a:r>
              <a:rPr lang="en-US" sz="2000" b="1" dirty="0">
                <a:solidFill>
                  <a:schemeClr val="accent1"/>
                </a:solidFill>
                <a:latin typeface="+mj-lt"/>
              </a:rPr>
              <a:t>l</a:t>
            </a:r>
            <a:r>
              <a:rPr lang="en-US" sz="2000" b="1" dirty="0" smtClean="0">
                <a:solidFill>
                  <a:schemeClr val="accent1"/>
                </a:solidFill>
                <a:latin typeface="+mj-lt"/>
              </a:rPr>
              <a:t>ocation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439561" y="5014633"/>
            <a:ext cx="236385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Boulevard, 113 Troy. </a:t>
            </a:r>
            <a:r>
              <a:rPr lang="en-US" sz="1600" dirty="0" err="1" smtClean="0">
                <a:solidFill>
                  <a:schemeClr val="accent1"/>
                </a:solidFill>
                <a:latin typeface="+mj-lt"/>
              </a:rPr>
              <a:t>yourdomain</a:t>
            </a:r>
            <a:endParaRPr lang="en-US" sz="1600" dirty="0" smtClean="0">
              <a:solidFill>
                <a:schemeClr val="accent1"/>
              </a:solidFill>
              <a:latin typeface="+mj-lt"/>
            </a:endParaRPr>
          </a:p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Bandung, West Java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134549" y="5850049"/>
            <a:ext cx="12470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@webname.com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9134549" y="6299208"/>
            <a:ext cx="108234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+ 22 8375 706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Freeform 21"/>
          <p:cNvSpPr>
            <a:spLocks/>
          </p:cNvSpPr>
          <p:nvPr/>
        </p:nvSpPr>
        <p:spPr bwMode="auto">
          <a:xfrm flipH="1">
            <a:off x="8606097" y="6271633"/>
            <a:ext cx="384281" cy="381760"/>
          </a:xfrm>
          <a:custGeom>
            <a:avLst/>
            <a:gdLst>
              <a:gd name="T0" fmla="*/ 122 w 129"/>
              <a:gd name="T1" fmla="*/ 15 h 127"/>
              <a:gd name="T2" fmla="*/ 111 w 129"/>
              <a:gd name="T3" fmla="*/ 3 h 127"/>
              <a:gd name="T4" fmla="*/ 99 w 129"/>
              <a:gd name="T5" fmla="*/ 3 h 127"/>
              <a:gd name="T6" fmla="*/ 82 w 129"/>
              <a:gd name="T7" fmla="*/ 26 h 127"/>
              <a:gd name="T8" fmla="*/ 82 w 129"/>
              <a:gd name="T9" fmla="*/ 38 h 127"/>
              <a:gd name="T10" fmla="*/ 89 w 129"/>
              <a:gd name="T11" fmla="*/ 45 h 127"/>
              <a:gd name="T12" fmla="*/ 70 w 129"/>
              <a:gd name="T13" fmla="*/ 66 h 127"/>
              <a:gd name="T14" fmla="*/ 46 w 129"/>
              <a:gd name="T15" fmla="*/ 88 h 127"/>
              <a:gd name="T16" fmla="*/ 39 w 129"/>
              <a:gd name="T17" fmla="*/ 81 h 127"/>
              <a:gd name="T18" fmla="*/ 27 w 129"/>
              <a:gd name="T19" fmla="*/ 81 h 127"/>
              <a:gd name="T20" fmla="*/ 4 w 129"/>
              <a:gd name="T21" fmla="*/ 98 h 127"/>
              <a:gd name="T22" fmla="*/ 4 w 129"/>
              <a:gd name="T23" fmla="*/ 109 h 127"/>
              <a:gd name="T24" fmla="*/ 16 w 129"/>
              <a:gd name="T25" fmla="*/ 121 h 127"/>
              <a:gd name="T26" fmla="*/ 39 w 129"/>
              <a:gd name="T27" fmla="*/ 121 h 127"/>
              <a:gd name="T28" fmla="*/ 86 w 129"/>
              <a:gd name="T29" fmla="*/ 85 h 127"/>
              <a:gd name="T30" fmla="*/ 122 w 129"/>
              <a:gd name="T31" fmla="*/ 38 h 127"/>
              <a:gd name="T32" fmla="*/ 122 w 129"/>
              <a:gd name="T33" fmla="*/ 15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29" h="127">
                <a:moveTo>
                  <a:pt x="122" y="15"/>
                </a:moveTo>
                <a:cubicBezTo>
                  <a:pt x="111" y="3"/>
                  <a:pt x="111" y="3"/>
                  <a:pt x="111" y="3"/>
                </a:cubicBezTo>
                <a:cubicBezTo>
                  <a:pt x="108" y="0"/>
                  <a:pt x="102" y="0"/>
                  <a:pt x="99" y="3"/>
                </a:cubicBezTo>
                <a:cubicBezTo>
                  <a:pt x="82" y="26"/>
                  <a:pt x="82" y="26"/>
                  <a:pt x="82" y="26"/>
                </a:cubicBezTo>
                <a:cubicBezTo>
                  <a:pt x="79" y="30"/>
                  <a:pt x="79" y="35"/>
                  <a:pt x="82" y="38"/>
                </a:cubicBezTo>
                <a:cubicBezTo>
                  <a:pt x="89" y="45"/>
                  <a:pt x="89" y="45"/>
                  <a:pt x="89" y="45"/>
                </a:cubicBezTo>
                <a:cubicBezTo>
                  <a:pt x="84" y="52"/>
                  <a:pt x="78" y="59"/>
                  <a:pt x="70" y="66"/>
                </a:cubicBezTo>
                <a:cubicBezTo>
                  <a:pt x="63" y="74"/>
                  <a:pt x="54" y="82"/>
                  <a:pt x="46" y="88"/>
                </a:cubicBezTo>
                <a:cubicBezTo>
                  <a:pt x="39" y="81"/>
                  <a:pt x="39" y="81"/>
                  <a:pt x="39" y="81"/>
                </a:cubicBezTo>
                <a:cubicBezTo>
                  <a:pt x="36" y="78"/>
                  <a:pt x="31" y="78"/>
                  <a:pt x="27" y="81"/>
                </a:cubicBezTo>
                <a:cubicBezTo>
                  <a:pt x="4" y="98"/>
                  <a:pt x="4" y="98"/>
                  <a:pt x="4" y="98"/>
                </a:cubicBezTo>
                <a:cubicBezTo>
                  <a:pt x="0" y="101"/>
                  <a:pt x="1" y="106"/>
                  <a:pt x="4" y="109"/>
                </a:cubicBezTo>
                <a:cubicBezTo>
                  <a:pt x="16" y="121"/>
                  <a:pt x="16" y="121"/>
                  <a:pt x="16" y="121"/>
                </a:cubicBezTo>
                <a:cubicBezTo>
                  <a:pt x="22" y="127"/>
                  <a:pt x="30" y="125"/>
                  <a:pt x="39" y="121"/>
                </a:cubicBezTo>
                <a:cubicBezTo>
                  <a:pt x="39" y="121"/>
                  <a:pt x="64" y="107"/>
                  <a:pt x="86" y="85"/>
                </a:cubicBezTo>
                <a:cubicBezTo>
                  <a:pt x="106" y="65"/>
                  <a:pt x="122" y="38"/>
                  <a:pt x="122" y="38"/>
                </a:cubicBezTo>
                <a:cubicBezTo>
                  <a:pt x="126" y="29"/>
                  <a:pt x="129" y="21"/>
                  <a:pt x="122" y="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1"/>
          <p:cNvSpPr>
            <a:spLocks noEditPoints="1"/>
          </p:cNvSpPr>
          <p:nvPr/>
        </p:nvSpPr>
        <p:spPr bwMode="auto">
          <a:xfrm>
            <a:off x="8534517" y="5832696"/>
            <a:ext cx="370421" cy="384280"/>
          </a:xfrm>
          <a:custGeom>
            <a:avLst/>
            <a:gdLst>
              <a:gd name="T0" fmla="*/ 108 w 124"/>
              <a:gd name="T1" fmla="*/ 37 h 128"/>
              <a:gd name="T2" fmla="*/ 108 w 124"/>
              <a:gd name="T3" fmla="*/ 40 h 128"/>
              <a:gd name="T4" fmla="*/ 108 w 124"/>
              <a:gd name="T5" fmla="*/ 46 h 128"/>
              <a:gd name="T6" fmla="*/ 48 w 124"/>
              <a:gd name="T7" fmla="*/ 100 h 128"/>
              <a:gd name="T8" fmla="*/ 36 w 124"/>
              <a:gd name="T9" fmla="*/ 100 h 128"/>
              <a:gd name="T10" fmla="*/ 72 w 124"/>
              <a:gd name="T11" fmla="*/ 115 h 128"/>
              <a:gd name="T12" fmla="*/ 82 w 124"/>
              <a:gd name="T13" fmla="*/ 114 h 128"/>
              <a:gd name="T14" fmla="*/ 104 w 124"/>
              <a:gd name="T15" fmla="*/ 128 h 128"/>
              <a:gd name="T16" fmla="*/ 104 w 124"/>
              <a:gd name="T17" fmla="*/ 105 h 128"/>
              <a:gd name="T18" fmla="*/ 124 w 124"/>
              <a:gd name="T19" fmla="*/ 69 h 128"/>
              <a:gd name="T20" fmla="*/ 108 w 124"/>
              <a:gd name="T21" fmla="*/ 37 h 128"/>
              <a:gd name="T22" fmla="*/ 39 w 124"/>
              <a:gd name="T23" fmla="*/ 91 h 128"/>
              <a:gd name="T24" fmla="*/ 52 w 124"/>
              <a:gd name="T25" fmla="*/ 92 h 128"/>
              <a:gd name="T26" fmla="*/ 100 w 124"/>
              <a:gd name="T27" fmla="*/ 45 h 128"/>
              <a:gd name="T28" fmla="*/ 52 w 124"/>
              <a:gd name="T29" fmla="*/ 0 h 128"/>
              <a:gd name="T30" fmla="*/ 0 w 124"/>
              <a:gd name="T31" fmla="*/ 45 h 128"/>
              <a:gd name="T32" fmla="*/ 16 w 124"/>
              <a:gd name="T33" fmla="*/ 81 h 128"/>
              <a:gd name="T34" fmla="*/ 16 w 124"/>
              <a:gd name="T35" fmla="*/ 104 h 128"/>
              <a:gd name="T36" fmla="*/ 39 w 124"/>
              <a:gd name="T37" fmla="*/ 91 h 128"/>
              <a:gd name="T38" fmla="*/ 74 w 124"/>
              <a:gd name="T39" fmla="*/ 40 h 128"/>
              <a:gd name="T40" fmla="*/ 80 w 124"/>
              <a:gd name="T41" fmla="*/ 46 h 128"/>
              <a:gd name="T42" fmla="*/ 74 w 124"/>
              <a:gd name="T43" fmla="*/ 52 h 128"/>
              <a:gd name="T44" fmla="*/ 68 w 124"/>
              <a:gd name="T45" fmla="*/ 46 h 128"/>
              <a:gd name="T46" fmla="*/ 74 w 124"/>
              <a:gd name="T47" fmla="*/ 40 h 128"/>
              <a:gd name="T48" fmla="*/ 50 w 124"/>
              <a:gd name="T49" fmla="*/ 40 h 128"/>
              <a:gd name="T50" fmla="*/ 56 w 124"/>
              <a:gd name="T51" fmla="*/ 46 h 128"/>
              <a:gd name="T52" fmla="*/ 50 w 124"/>
              <a:gd name="T53" fmla="*/ 52 h 128"/>
              <a:gd name="T54" fmla="*/ 44 w 124"/>
              <a:gd name="T55" fmla="*/ 46 h 128"/>
              <a:gd name="T56" fmla="*/ 50 w 124"/>
              <a:gd name="T57" fmla="*/ 40 h 128"/>
              <a:gd name="T58" fmla="*/ 26 w 124"/>
              <a:gd name="T59" fmla="*/ 40 h 128"/>
              <a:gd name="T60" fmla="*/ 32 w 124"/>
              <a:gd name="T61" fmla="*/ 46 h 128"/>
              <a:gd name="T62" fmla="*/ 26 w 124"/>
              <a:gd name="T63" fmla="*/ 52 h 128"/>
              <a:gd name="T64" fmla="*/ 20 w 124"/>
              <a:gd name="T65" fmla="*/ 46 h 128"/>
              <a:gd name="T66" fmla="*/ 26 w 124"/>
              <a:gd name="T67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24" h="128">
                <a:moveTo>
                  <a:pt x="108" y="37"/>
                </a:moveTo>
                <a:cubicBezTo>
                  <a:pt x="108" y="40"/>
                  <a:pt x="108" y="40"/>
                  <a:pt x="108" y="40"/>
                </a:cubicBezTo>
                <a:cubicBezTo>
                  <a:pt x="108" y="43"/>
                  <a:pt x="108" y="43"/>
                  <a:pt x="108" y="46"/>
                </a:cubicBezTo>
                <a:cubicBezTo>
                  <a:pt x="108" y="78"/>
                  <a:pt x="83" y="100"/>
                  <a:pt x="48" y="100"/>
                </a:cubicBezTo>
                <a:cubicBezTo>
                  <a:pt x="43" y="100"/>
                  <a:pt x="36" y="100"/>
                  <a:pt x="36" y="100"/>
                </a:cubicBezTo>
                <a:cubicBezTo>
                  <a:pt x="46" y="109"/>
                  <a:pt x="57" y="115"/>
                  <a:pt x="72" y="115"/>
                </a:cubicBezTo>
                <a:cubicBezTo>
                  <a:pt x="75" y="115"/>
                  <a:pt x="78" y="115"/>
                  <a:pt x="82" y="114"/>
                </a:cubicBezTo>
                <a:cubicBezTo>
                  <a:pt x="104" y="128"/>
                  <a:pt x="104" y="128"/>
                  <a:pt x="104" y="128"/>
                </a:cubicBezTo>
                <a:cubicBezTo>
                  <a:pt x="104" y="105"/>
                  <a:pt x="104" y="105"/>
                  <a:pt x="104" y="105"/>
                </a:cubicBezTo>
                <a:cubicBezTo>
                  <a:pt x="116" y="97"/>
                  <a:pt x="124" y="84"/>
                  <a:pt x="124" y="69"/>
                </a:cubicBezTo>
                <a:cubicBezTo>
                  <a:pt x="124" y="57"/>
                  <a:pt x="118" y="45"/>
                  <a:pt x="108" y="37"/>
                </a:cubicBezTo>
                <a:close/>
                <a:moveTo>
                  <a:pt x="39" y="91"/>
                </a:moveTo>
                <a:cubicBezTo>
                  <a:pt x="42" y="91"/>
                  <a:pt x="49" y="92"/>
                  <a:pt x="52" y="92"/>
                </a:cubicBezTo>
                <a:cubicBezTo>
                  <a:pt x="81" y="92"/>
                  <a:pt x="100" y="71"/>
                  <a:pt x="100" y="45"/>
                </a:cubicBezTo>
                <a:cubicBezTo>
                  <a:pt x="100" y="20"/>
                  <a:pt x="76" y="0"/>
                  <a:pt x="52" y="0"/>
                </a:cubicBezTo>
                <a:cubicBezTo>
                  <a:pt x="23" y="0"/>
                  <a:pt x="0" y="20"/>
                  <a:pt x="0" y="45"/>
                </a:cubicBezTo>
                <a:cubicBezTo>
                  <a:pt x="0" y="60"/>
                  <a:pt x="6" y="72"/>
                  <a:pt x="16" y="81"/>
                </a:cubicBezTo>
                <a:cubicBezTo>
                  <a:pt x="16" y="104"/>
                  <a:pt x="16" y="104"/>
                  <a:pt x="16" y="104"/>
                </a:cubicBezTo>
                <a:lnTo>
                  <a:pt x="39" y="91"/>
                </a:lnTo>
                <a:close/>
                <a:moveTo>
                  <a:pt x="74" y="40"/>
                </a:moveTo>
                <a:cubicBezTo>
                  <a:pt x="77" y="40"/>
                  <a:pt x="80" y="43"/>
                  <a:pt x="80" y="46"/>
                </a:cubicBezTo>
                <a:cubicBezTo>
                  <a:pt x="80" y="49"/>
                  <a:pt x="77" y="52"/>
                  <a:pt x="74" y="52"/>
                </a:cubicBezTo>
                <a:cubicBezTo>
                  <a:pt x="71" y="52"/>
                  <a:pt x="68" y="49"/>
                  <a:pt x="68" y="46"/>
                </a:cubicBezTo>
                <a:cubicBezTo>
                  <a:pt x="68" y="43"/>
                  <a:pt x="71" y="40"/>
                  <a:pt x="74" y="40"/>
                </a:cubicBezTo>
                <a:close/>
                <a:moveTo>
                  <a:pt x="50" y="40"/>
                </a:moveTo>
                <a:cubicBezTo>
                  <a:pt x="53" y="40"/>
                  <a:pt x="56" y="43"/>
                  <a:pt x="56" y="46"/>
                </a:cubicBezTo>
                <a:cubicBezTo>
                  <a:pt x="56" y="49"/>
                  <a:pt x="53" y="52"/>
                  <a:pt x="50" y="52"/>
                </a:cubicBezTo>
                <a:cubicBezTo>
                  <a:pt x="47" y="52"/>
                  <a:pt x="44" y="49"/>
                  <a:pt x="44" y="46"/>
                </a:cubicBezTo>
                <a:cubicBezTo>
                  <a:pt x="44" y="43"/>
                  <a:pt x="47" y="40"/>
                  <a:pt x="50" y="40"/>
                </a:cubicBezTo>
                <a:close/>
                <a:moveTo>
                  <a:pt x="26" y="40"/>
                </a:moveTo>
                <a:cubicBezTo>
                  <a:pt x="29" y="40"/>
                  <a:pt x="32" y="43"/>
                  <a:pt x="32" y="46"/>
                </a:cubicBezTo>
                <a:cubicBezTo>
                  <a:pt x="32" y="49"/>
                  <a:pt x="29" y="52"/>
                  <a:pt x="26" y="52"/>
                </a:cubicBezTo>
                <a:cubicBezTo>
                  <a:pt x="23" y="52"/>
                  <a:pt x="20" y="49"/>
                  <a:pt x="20" y="46"/>
                </a:cubicBezTo>
                <a:cubicBezTo>
                  <a:pt x="20" y="43"/>
                  <a:pt x="23" y="40"/>
                  <a:pt x="26" y="4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8540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4148186" y="2040754"/>
            <a:ext cx="3895617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THANK FOR</a:t>
            </a:r>
          </a:p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COMING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19" name="Group 18"/>
          <p:cNvGrpSpPr/>
          <p:nvPr/>
        </p:nvGrpSpPr>
        <p:grpSpPr>
          <a:xfrm>
            <a:off x="3587080" y="939118"/>
            <a:ext cx="5017841" cy="4979765"/>
            <a:chOff x="2535937" y="367193"/>
            <a:chExt cx="5017841" cy="4979765"/>
          </a:xfrm>
          <a:solidFill>
            <a:schemeClr val="bg1"/>
          </a:solidFill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7206152" y="367193"/>
              <a:ext cx="347626" cy="355102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2535937" y="4988119"/>
              <a:ext cx="347626" cy="358839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7206152" y="4988119"/>
              <a:ext cx="347626" cy="358839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2535937" y="367193"/>
              <a:ext cx="347626" cy="355102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 noEditPoints="1"/>
            </p:cNvSpPr>
            <p:nvPr/>
          </p:nvSpPr>
          <p:spPr bwMode="auto">
            <a:xfrm>
              <a:off x="2677978" y="516709"/>
              <a:ext cx="1132587" cy="1121371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 noEditPoints="1"/>
            </p:cNvSpPr>
            <p:nvPr/>
          </p:nvSpPr>
          <p:spPr bwMode="auto">
            <a:xfrm>
              <a:off x="6290363" y="516709"/>
              <a:ext cx="1121372" cy="1121371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 noEditPoints="1"/>
            </p:cNvSpPr>
            <p:nvPr/>
          </p:nvSpPr>
          <p:spPr bwMode="auto">
            <a:xfrm>
              <a:off x="6290363" y="4072332"/>
              <a:ext cx="1121372" cy="1132585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 noEditPoints="1"/>
            </p:cNvSpPr>
            <p:nvPr/>
          </p:nvSpPr>
          <p:spPr bwMode="auto">
            <a:xfrm>
              <a:off x="2677978" y="4072332"/>
              <a:ext cx="1132587" cy="1132585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5630674" y="4707977"/>
            <a:ext cx="930640" cy="267088"/>
            <a:chOff x="5177861" y="5180438"/>
            <a:chExt cx="1403841" cy="402894"/>
          </a:xfrm>
        </p:grpSpPr>
        <p:grpSp>
          <p:nvGrpSpPr>
            <p:cNvPr id="21" name="Group 20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8" name="Oval 27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28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4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23864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/>
          <p:cNvSpPr txBox="1"/>
          <p:nvPr/>
        </p:nvSpPr>
        <p:spPr>
          <a:xfrm>
            <a:off x="4343249" y="170495"/>
            <a:ext cx="350551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Welcome Message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094514" y="2901210"/>
            <a:ext cx="2002973" cy="1396667"/>
            <a:chOff x="5094514" y="2901210"/>
            <a:chExt cx="2002973" cy="1396667"/>
          </a:xfrm>
        </p:grpSpPr>
        <p:grpSp>
          <p:nvGrpSpPr>
            <p:cNvPr id="14" name="Group 13"/>
            <p:cNvGrpSpPr/>
            <p:nvPr/>
          </p:nvGrpSpPr>
          <p:grpSpPr>
            <a:xfrm flipH="1">
              <a:off x="5094514" y="2901210"/>
              <a:ext cx="1467303" cy="1396667"/>
              <a:chOff x="7705725" y="3443288"/>
              <a:chExt cx="1450975" cy="1381125"/>
            </a:xfrm>
          </p:grpSpPr>
          <p:sp>
            <p:nvSpPr>
              <p:cNvPr id="15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5630184" y="2901210"/>
              <a:ext cx="1467303" cy="1396667"/>
              <a:chOff x="7705725" y="3443288"/>
              <a:chExt cx="1450975" cy="1381125"/>
            </a:xfrm>
          </p:grpSpPr>
          <p:sp>
            <p:nvSpPr>
              <p:cNvPr id="7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3" name="TextBox 22"/>
          <p:cNvSpPr txBox="1"/>
          <p:nvPr/>
        </p:nvSpPr>
        <p:spPr>
          <a:xfrm>
            <a:off x="5567655" y="382141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5772039" y="4109212"/>
            <a:ext cx="64793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i="1" dirty="0" smtClean="0">
                <a:solidFill>
                  <a:schemeClr val="accent1"/>
                </a:solidFill>
                <a:latin typeface="+mj-lt"/>
              </a:rPr>
              <a:t>Title Here</a:t>
            </a:r>
            <a:endParaRPr lang="en-US" sz="1100" i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1738445" y="4618951"/>
            <a:ext cx="871511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1491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16725" y="3857124"/>
            <a:ext cx="3459601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A </a:t>
            </a:r>
            <a:r>
              <a:rPr lang="en-US" sz="8000" dirty="0" err="1" smtClean="0">
                <a:solidFill>
                  <a:schemeClr val="bg1"/>
                </a:solidFill>
                <a:latin typeface="+mj-lt"/>
              </a:rPr>
              <a:t>Litle</a:t>
            </a:r>
            <a:r>
              <a:rPr lang="en-US" sz="8000" dirty="0" smtClean="0">
                <a:solidFill>
                  <a:schemeClr val="bg1"/>
                </a:solidFill>
                <a:latin typeface="+mj-lt"/>
              </a:rPr>
              <a:t> Bit</a:t>
            </a:r>
          </a:p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Of Story</a:t>
            </a:r>
            <a:endParaRPr lang="en-US" sz="80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7" name="Straight Connector 6"/>
          <p:cNvCxnSpPr/>
          <p:nvPr/>
        </p:nvCxnSpPr>
        <p:spPr>
          <a:xfrm>
            <a:off x="4122058" y="4165600"/>
            <a:ext cx="0" cy="20029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4601029" y="416560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99746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extBox 2"/>
          <p:cNvSpPr txBox="1"/>
          <p:nvPr/>
        </p:nvSpPr>
        <p:spPr>
          <a:xfrm>
            <a:off x="4618519" y="170495"/>
            <a:ext cx="295497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Core Value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696857" y="4169181"/>
            <a:ext cx="798287" cy="7982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449285" y="4169181"/>
            <a:ext cx="798287" cy="7982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8944428" y="4169181"/>
            <a:ext cx="798287" cy="7982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5879197" y="4349366"/>
            <a:ext cx="433606" cy="437915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2630906" y="4349367"/>
            <a:ext cx="435044" cy="437915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42"/>
          <p:cNvSpPr>
            <a:spLocks noEditPoints="1"/>
          </p:cNvSpPr>
          <p:nvPr/>
        </p:nvSpPr>
        <p:spPr bwMode="auto">
          <a:xfrm>
            <a:off x="9126049" y="4350803"/>
            <a:ext cx="435044" cy="436478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1311493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4" name="Rectangle 13"/>
          <p:cNvSpPr/>
          <p:nvPr/>
        </p:nvSpPr>
        <p:spPr>
          <a:xfrm>
            <a:off x="4559065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Rectangle 14"/>
          <p:cNvSpPr/>
          <p:nvPr/>
        </p:nvSpPr>
        <p:spPr>
          <a:xfrm>
            <a:off x="7806637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59250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34492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84008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128839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813894" y="170495"/>
            <a:ext cx="256422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Company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Freeform 39"/>
          <p:cNvSpPr>
            <a:spLocks noEditPoints="1"/>
          </p:cNvSpPr>
          <p:nvPr/>
        </p:nvSpPr>
        <p:spPr bwMode="auto">
          <a:xfrm>
            <a:off x="6530107" y="1914407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41"/>
          <p:cNvSpPr>
            <a:spLocks noEditPoints="1"/>
          </p:cNvSpPr>
          <p:nvPr/>
        </p:nvSpPr>
        <p:spPr bwMode="auto">
          <a:xfrm>
            <a:off x="1799054" y="19173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36"/>
          <p:cNvSpPr>
            <a:spLocks noEditPoints="1"/>
          </p:cNvSpPr>
          <p:nvPr/>
        </p:nvSpPr>
        <p:spPr bwMode="auto">
          <a:xfrm>
            <a:off x="6530107" y="4034976"/>
            <a:ext cx="657753" cy="662094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42"/>
          <p:cNvSpPr>
            <a:spLocks noEditPoints="1"/>
          </p:cNvSpPr>
          <p:nvPr/>
        </p:nvSpPr>
        <p:spPr bwMode="auto">
          <a:xfrm>
            <a:off x="1799054" y="4034976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2587420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587420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87420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587420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7319077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7319077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7319077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319077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423129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15012" y="1005115"/>
            <a:ext cx="2582630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What We</a:t>
            </a:r>
          </a:p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Over</a:t>
            </a:r>
            <a:endParaRPr lang="en-US" sz="6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104833" y="3128773"/>
            <a:ext cx="3036531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53957" y="1005115"/>
            <a:ext cx="3338285" cy="4847771"/>
          </a:xfrm>
          <a:prstGeom prst="rect">
            <a:avLst/>
          </a:prstGeom>
          <a:noFill/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41"/>
          <p:cNvSpPr>
            <a:spLocks noEditPoints="1"/>
          </p:cNvSpPr>
          <p:nvPr/>
        </p:nvSpPr>
        <p:spPr bwMode="auto">
          <a:xfrm>
            <a:off x="4832540" y="12061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2"/>
          <p:cNvSpPr>
            <a:spLocks noEditPoints="1"/>
          </p:cNvSpPr>
          <p:nvPr/>
        </p:nvSpPr>
        <p:spPr bwMode="auto">
          <a:xfrm>
            <a:off x="4832540" y="2888339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620906" y="1602350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620906" y="12032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620906" y="3287482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620906" y="2888339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Freeform 39"/>
          <p:cNvSpPr>
            <a:spLocks noEditPoints="1"/>
          </p:cNvSpPr>
          <p:nvPr/>
        </p:nvSpPr>
        <p:spPr bwMode="auto">
          <a:xfrm>
            <a:off x="4832540" y="4573471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621510" y="4972614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621510" y="457347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5970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xagon 1"/>
          <p:cNvSpPr/>
          <p:nvPr/>
        </p:nvSpPr>
        <p:spPr>
          <a:xfrm rot="5400000">
            <a:off x="2554243" y="1771644"/>
            <a:ext cx="1822989" cy="1571542"/>
          </a:xfrm>
          <a:prstGeom prst="hexagon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Hexagon 2"/>
          <p:cNvSpPr/>
          <p:nvPr/>
        </p:nvSpPr>
        <p:spPr>
          <a:xfrm rot="5400000">
            <a:off x="4307753" y="1771645"/>
            <a:ext cx="1822989" cy="1571542"/>
          </a:xfrm>
          <a:prstGeom prst="hexagon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6061262" y="1771646"/>
            <a:ext cx="1822989" cy="1571542"/>
          </a:xfrm>
          <a:prstGeom prst="hexagon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7814769" y="1771647"/>
            <a:ext cx="1822989" cy="1571542"/>
          </a:xfrm>
          <a:prstGeom prst="hexagon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Hexagon 6"/>
          <p:cNvSpPr/>
          <p:nvPr/>
        </p:nvSpPr>
        <p:spPr>
          <a:xfrm rot="5400000">
            <a:off x="3427098" y="3382732"/>
            <a:ext cx="1822989" cy="1571542"/>
          </a:xfrm>
          <a:prstGeom prst="hexagon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Hexagon 7"/>
          <p:cNvSpPr/>
          <p:nvPr/>
        </p:nvSpPr>
        <p:spPr>
          <a:xfrm rot="5400000">
            <a:off x="5180608" y="3382733"/>
            <a:ext cx="1822989" cy="1571542"/>
          </a:xfrm>
          <a:prstGeom prst="hexagon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Hexagon 8"/>
          <p:cNvSpPr/>
          <p:nvPr/>
        </p:nvSpPr>
        <p:spPr>
          <a:xfrm rot="5400000">
            <a:off x="6934117" y="3382734"/>
            <a:ext cx="1822989" cy="1571542"/>
          </a:xfrm>
          <a:prstGeom prst="hexagon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Freeform 39"/>
          <p:cNvSpPr>
            <a:spLocks noEditPoints="1"/>
          </p:cNvSpPr>
          <p:nvPr/>
        </p:nvSpPr>
        <p:spPr bwMode="auto">
          <a:xfrm>
            <a:off x="8415317" y="2250588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1"/>
          <p:cNvSpPr>
            <a:spLocks noEditPoints="1"/>
          </p:cNvSpPr>
          <p:nvPr/>
        </p:nvSpPr>
        <p:spPr bwMode="auto">
          <a:xfrm>
            <a:off x="4907271" y="2250587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36"/>
          <p:cNvSpPr>
            <a:spLocks noEditPoints="1"/>
          </p:cNvSpPr>
          <p:nvPr/>
        </p:nvSpPr>
        <p:spPr bwMode="auto">
          <a:xfrm>
            <a:off x="5780126" y="3859701"/>
            <a:ext cx="623952" cy="628071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2"/>
          <p:cNvSpPr>
            <a:spLocks noEditPoints="1"/>
          </p:cNvSpPr>
          <p:nvPr/>
        </p:nvSpPr>
        <p:spPr bwMode="auto">
          <a:xfrm>
            <a:off x="4026617" y="3855497"/>
            <a:ext cx="623952" cy="62601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37"/>
          <p:cNvSpPr>
            <a:spLocks noEditPoints="1"/>
          </p:cNvSpPr>
          <p:nvPr/>
        </p:nvSpPr>
        <p:spPr bwMode="auto">
          <a:xfrm>
            <a:off x="7534665" y="3882268"/>
            <a:ext cx="621892" cy="599240"/>
          </a:xfrm>
          <a:custGeom>
            <a:avLst/>
            <a:gdLst>
              <a:gd name="T0" fmla="*/ 96 w 128"/>
              <a:gd name="T1" fmla="*/ 0 h 122"/>
              <a:gd name="T2" fmla="*/ 64 w 128"/>
              <a:gd name="T3" fmla="*/ 16 h 122"/>
              <a:gd name="T4" fmla="*/ 32 w 128"/>
              <a:gd name="T5" fmla="*/ 0 h 122"/>
              <a:gd name="T6" fmla="*/ 0 w 128"/>
              <a:gd name="T7" fmla="*/ 34 h 122"/>
              <a:gd name="T8" fmla="*/ 8 w 128"/>
              <a:gd name="T9" fmla="*/ 56 h 122"/>
              <a:gd name="T10" fmla="*/ 58 w 128"/>
              <a:gd name="T11" fmla="*/ 116 h 122"/>
              <a:gd name="T12" fmla="*/ 70 w 128"/>
              <a:gd name="T13" fmla="*/ 116 h 122"/>
              <a:gd name="T14" fmla="*/ 120 w 128"/>
              <a:gd name="T15" fmla="*/ 56 h 122"/>
              <a:gd name="T16" fmla="*/ 128 w 128"/>
              <a:gd name="T17" fmla="*/ 34 h 122"/>
              <a:gd name="T18" fmla="*/ 96 w 128"/>
              <a:gd name="T19" fmla="*/ 0 h 122"/>
              <a:gd name="T20" fmla="*/ 112 w 128"/>
              <a:gd name="T21" fmla="*/ 55 h 122"/>
              <a:gd name="T22" fmla="*/ 64 w 128"/>
              <a:gd name="T23" fmla="*/ 112 h 122"/>
              <a:gd name="T24" fmla="*/ 16 w 128"/>
              <a:gd name="T25" fmla="*/ 54 h 122"/>
              <a:gd name="T26" fmla="*/ 8 w 128"/>
              <a:gd name="T27" fmla="*/ 34 h 122"/>
              <a:gd name="T28" fmla="*/ 32 w 128"/>
              <a:gd name="T29" fmla="*/ 7 h 122"/>
              <a:gd name="T30" fmla="*/ 64 w 128"/>
              <a:gd name="T31" fmla="*/ 28 h 122"/>
              <a:gd name="T32" fmla="*/ 96 w 128"/>
              <a:gd name="T33" fmla="*/ 7 h 122"/>
              <a:gd name="T34" fmla="*/ 120 w 128"/>
              <a:gd name="T35" fmla="*/ 34 h 122"/>
              <a:gd name="T36" fmla="*/ 112 w 128"/>
              <a:gd name="T37" fmla="*/ 5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28" h="122">
                <a:moveTo>
                  <a:pt x="96" y="0"/>
                </a:moveTo>
                <a:cubicBezTo>
                  <a:pt x="83" y="0"/>
                  <a:pt x="73" y="8"/>
                  <a:pt x="64" y="16"/>
                </a:cubicBezTo>
                <a:cubicBezTo>
                  <a:pt x="56" y="7"/>
                  <a:pt x="45" y="0"/>
                  <a:pt x="32" y="0"/>
                </a:cubicBezTo>
                <a:cubicBezTo>
                  <a:pt x="13" y="0"/>
                  <a:pt x="0" y="16"/>
                  <a:pt x="0" y="34"/>
                </a:cubicBezTo>
                <a:cubicBezTo>
                  <a:pt x="0" y="43"/>
                  <a:pt x="4" y="50"/>
                  <a:pt x="8" y="56"/>
                </a:cubicBezTo>
                <a:cubicBezTo>
                  <a:pt x="58" y="116"/>
                  <a:pt x="58" y="116"/>
                  <a:pt x="58" y="116"/>
                </a:cubicBezTo>
                <a:cubicBezTo>
                  <a:pt x="63" y="122"/>
                  <a:pt x="64" y="122"/>
                  <a:pt x="70" y="116"/>
                </a:cubicBezTo>
                <a:cubicBezTo>
                  <a:pt x="120" y="56"/>
                  <a:pt x="120" y="56"/>
                  <a:pt x="120" y="56"/>
                </a:cubicBezTo>
                <a:cubicBezTo>
                  <a:pt x="125" y="50"/>
                  <a:pt x="128" y="43"/>
                  <a:pt x="128" y="34"/>
                </a:cubicBezTo>
                <a:cubicBezTo>
                  <a:pt x="128" y="16"/>
                  <a:pt x="115" y="0"/>
                  <a:pt x="96" y="0"/>
                </a:cubicBezTo>
                <a:close/>
                <a:moveTo>
                  <a:pt x="112" y="55"/>
                </a:moveTo>
                <a:cubicBezTo>
                  <a:pt x="64" y="112"/>
                  <a:pt x="64" y="112"/>
                  <a:pt x="64" y="112"/>
                </a:cubicBezTo>
                <a:cubicBezTo>
                  <a:pt x="16" y="54"/>
                  <a:pt x="16" y="54"/>
                  <a:pt x="16" y="54"/>
                </a:cubicBezTo>
                <a:cubicBezTo>
                  <a:pt x="10" y="47"/>
                  <a:pt x="8" y="41"/>
                  <a:pt x="8" y="34"/>
                </a:cubicBezTo>
                <a:cubicBezTo>
                  <a:pt x="8" y="20"/>
                  <a:pt x="18" y="8"/>
                  <a:pt x="32" y="7"/>
                </a:cubicBezTo>
                <a:cubicBezTo>
                  <a:pt x="44" y="7"/>
                  <a:pt x="57" y="19"/>
                  <a:pt x="64" y="28"/>
                </a:cubicBezTo>
                <a:cubicBezTo>
                  <a:pt x="71" y="20"/>
                  <a:pt x="84" y="7"/>
                  <a:pt x="96" y="7"/>
                </a:cubicBezTo>
                <a:cubicBezTo>
                  <a:pt x="110" y="7"/>
                  <a:pt x="120" y="20"/>
                  <a:pt x="120" y="34"/>
                </a:cubicBezTo>
                <a:cubicBezTo>
                  <a:pt x="120" y="41"/>
                  <a:pt x="118" y="47"/>
                  <a:pt x="112" y="5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90"/>
          <p:cNvSpPr>
            <a:spLocks noEditPoints="1"/>
          </p:cNvSpPr>
          <p:nvPr/>
        </p:nvSpPr>
        <p:spPr bwMode="auto">
          <a:xfrm>
            <a:off x="6682991" y="2265002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7" name="Freeform 147"/>
          <p:cNvSpPr>
            <a:spLocks noEditPoints="1"/>
          </p:cNvSpPr>
          <p:nvPr/>
        </p:nvSpPr>
        <p:spPr bwMode="auto">
          <a:xfrm>
            <a:off x="3142447" y="225058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2886944" y="5355321"/>
            <a:ext cx="641811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</a:t>
            </a:r>
            <a:r>
              <a:rPr lang="id-ID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0060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.17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089AC"/>
      </a:accent1>
      <a:accent2>
        <a:srgbClr val="D12B29"/>
      </a:accent2>
      <a:accent3>
        <a:srgbClr val="D0B7A8"/>
      </a:accent3>
      <a:accent4>
        <a:srgbClr val="483226"/>
      </a:accent4>
      <a:accent5>
        <a:srgbClr val="9E7152"/>
      </a:accent5>
      <a:accent6>
        <a:srgbClr val="00263B"/>
      </a:accent6>
      <a:hlink>
        <a:srgbClr val="0563C1"/>
      </a:hlink>
      <a:folHlink>
        <a:srgbClr val="954F72"/>
      </a:folHlink>
    </a:clrScheme>
    <a:fontScheme name="Custom 3">
      <a:majorFont>
        <a:latin typeface="Bebas Neue Regular"/>
        <a:ea typeface=""/>
        <a:cs typeface=""/>
      </a:majorFont>
      <a:minorFont>
        <a:latin typeface="La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443</TotalTime>
  <Words>1325</Words>
  <Application>Microsoft Office PowerPoint</Application>
  <PresentationFormat>Widescreen</PresentationFormat>
  <Paragraphs>220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 Neue Regular</vt:lpstr>
      <vt:lpstr>Calibri</vt:lpstr>
      <vt:lpstr>Gill Sans</vt:lpstr>
      <vt:lpstr>Lato</vt:lpstr>
      <vt:lpstr>Roboto Condensed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bachtiar nurhakim</dc:creator>
  <cp:lastModifiedBy>bachtiar nurhakim</cp:lastModifiedBy>
  <cp:revision>30</cp:revision>
  <dcterms:created xsi:type="dcterms:W3CDTF">2018-07-29T22:37:07Z</dcterms:created>
  <dcterms:modified xsi:type="dcterms:W3CDTF">2018-07-30T06:00:45Z</dcterms:modified>
</cp:coreProperties>
</file>

<file path=docProps/thumbnail.jpeg>
</file>